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Proxima Nova" panose="020B0604020202020204" charset="0"/>
      <p:regular r:id="rId17"/>
      <p:bold r:id="rId18"/>
      <p:italic r:id="rId19"/>
      <p:boldItalic r:id="rId20"/>
    </p:embeddedFont>
    <p:embeddedFont>
      <p:font typeface="Raleway" pitchFamily="2" charset="0"/>
      <p:regular r:id="rId21"/>
      <p:bold r:id="rId22"/>
      <p:italic r:id="rId23"/>
      <p:boldItalic r:id="rId24"/>
    </p:embeddedFont>
    <p:embeddedFont>
      <p:font typeface="Raleway Medium" pitchFamily="2" charset="0"/>
      <p:regular r:id="rId25"/>
      <p:bold r:id="rId26"/>
      <p:italic r:id="rId27"/>
      <p:boldItalic r:id="rId28"/>
    </p:embeddedFont>
    <p:embeddedFont>
      <p:font typeface="Raleway SemiBold" pitchFamily="2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Medium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7ab470cfe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7ab470cfe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27ab470cfe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27ab470cfe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https://www.pwc.com/us/en/services/consulting/technology/emerging-technology/vr-study-2020.html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0e9e9791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b0e9e97915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5d4be9153_0_1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e5d4be9153_0_1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5d4be9153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e5d4be9153_0_1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2abf8cb3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2abf8cb3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27ab470c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27ab470c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touch on what the status quo is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b0e9e9791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b0e9e9791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specialize in VR and 360 videos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0e9e9791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b0e9e9791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b0e9e97915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b0e9e97915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b0e9e979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b0e9e979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bcf82c66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bcf82c66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7ab470cfe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27ab470cfe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33193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aleway Medium"/>
              <a:buNone/>
              <a:defRPr sz="28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1"/>
          <p:cNvSpPr/>
          <p:nvPr/>
        </p:nvSpPr>
        <p:spPr>
          <a:xfrm>
            <a:off x="0" y="0"/>
            <a:ext cx="9144000" cy="1248000"/>
          </a:xfrm>
          <a:prstGeom prst="rect">
            <a:avLst/>
          </a:prstGeom>
          <a:solidFill>
            <a:srgbClr val="0F75BC"/>
          </a:solidFill>
          <a:ln w="9525" cap="flat" cmpd="sng">
            <a:solidFill>
              <a:srgbClr val="0F75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12"/>
          <p:cNvSpPr/>
          <p:nvPr/>
        </p:nvSpPr>
        <p:spPr>
          <a:xfrm>
            <a:off x="0" y="0"/>
            <a:ext cx="9144000" cy="1248000"/>
          </a:xfrm>
          <a:prstGeom prst="rect">
            <a:avLst/>
          </a:prstGeom>
          <a:solidFill>
            <a:srgbClr val="0F75BC"/>
          </a:solidFill>
          <a:ln w="9525" cap="flat" cmpd="sng">
            <a:solidFill>
              <a:srgbClr val="0F75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9144000" cy="1248000"/>
          </a:xfrm>
          <a:prstGeom prst="rect">
            <a:avLst/>
          </a:prstGeom>
          <a:solidFill>
            <a:srgbClr val="0F75BC"/>
          </a:solidFill>
          <a:ln w="9525" cap="flat" cmpd="sng">
            <a:solidFill>
              <a:srgbClr val="0F75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9144000" cy="1248000"/>
          </a:xfrm>
          <a:prstGeom prst="rect">
            <a:avLst/>
          </a:prstGeom>
          <a:solidFill>
            <a:srgbClr val="0F75BC"/>
          </a:solidFill>
          <a:ln w="9525" cap="flat" cmpd="sng">
            <a:solidFill>
              <a:srgbClr val="0F75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4928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9144000" cy="1248000"/>
          </a:xfrm>
          <a:prstGeom prst="rect">
            <a:avLst/>
          </a:prstGeom>
          <a:solidFill>
            <a:srgbClr val="0F75BC"/>
          </a:solidFill>
          <a:ln w="9525" cap="flat" cmpd="sng">
            <a:solidFill>
              <a:srgbClr val="0F75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0" y="0"/>
            <a:ext cx="9144000" cy="1248000"/>
          </a:xfrm>
          <a:prstGeom prst="rect">
            <a:avLst/>
          </a:prstGeom>
          <a:solidFill>
            <a:srgbClr val="0F75BC"/>
          </a:solidFill>
          <a:ln w="9525" cap="flat" cmpd="sng">
            <a:solidFill>
              <a:srgbClr val="0F75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0"/>
            <a:ext cx="9144000" cy="1248000"/>
          </a:xfrm>
          <a:prstGeom prst="rect">
            <a:avLst/>
          </a:prstGeom>
          <a:solidFill>
            <a:srgbClr val="0F75BC"/>
          </a:solidFill>
          <a:ln w="9525" cap="flat" cmpd="sng">
            <a:solidFill>
              <a:srgbClr val="0F75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8"/>
          <p:cNvSpPr/>
          <p:nvPr/>
        </p:nvSpPr>
        <p:spPr>
          <a:xfrm>
            <a:off x="0" y="0"/>
            <a:ext cx="9144000" cy="1248000"/>
          </a:xfrm>
          <a:prstGeom prst="rect">
            <a:avLst/>
          </a:prstGeom>
          <a:solidFill>
            <a:srgbClr val="0F75BC"/>
          </a:solidFill>
          <a:ln w="9525" cap="flat" cmpd="sng">
            <a:solidFill>
              <a:srgbClr val="0F75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0F7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F75BC"/>
              </a:highlight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10"/>
          <p:cNvSpPr/>
          <p:nvPr/>
        </p:nvSpPr>
        <p:spPr>
          <a:xfrm>
            <a:off x="0" y="0"/>
            <a:ext cx="9144000" cy="1248000"/>
          </a:xfrm>
          <a:prstGeom prst="rect">
            <a:avLst/>
          </a:prstGeom>
          <a:solidFill>
            <a:srgbClr val="0F75BC"/>
          </a:solidFill>
          <a:ln w="9525" cap="flat" cmpd="sng">
            <a:solidFill>
              <a:srgbClr val="0F75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hyperlink" Target="http://www.youtube.com/watch?v=UdACdcgbDA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/>
        </p:nvSpPr>
        <p:spPr>
          <a:xfrm>
            <a:off x="2594250" y="2872950"/>
            <a:ext cx="39555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February 7th, 2024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1640250" y="3573775"/>
            <a:ext cx="58635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Current and Future Uses of VR for Economic Development</a:t>
            </a:r>
            <a:endParaRPr sz="23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/>
          <p:nvPr/>
        </p:nvSpPr>
        <p:spPr>
          <a:xfrm>
            <a:off x="0" y="-50"/>
            <a:ext cx="9144000" cy="5143500"/>
          </a:xfrm>
          <a:prstGeom prst="rect">
            <a:avLst/>
          </a:prstGeom>
          <a:gradFill>
            <a:gsLst>
              <a:gs pos="0">
                <a:srgbClr val="262626"/>
              </a:gs>
              <a:gs pos="48000">
                <a:srgbClr val="595959"/>
              </a:gs>
              <a:gs pos="97000">
                <a:srgbClr val="00B0F0"/>
              </a:gs>
              <a:gs pos="100000">
                <a:srgbClr val="00B0F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xfrm>
            <a:off x="311700" y="27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edium"/>
                <a:ea typeface="Roboto Medium"/>
                <a:cs typeface="Roboto Medium"/>
                <a:sym typeface="Roboto Medium"/>
              </a:rPr>
              <a:t>Further Comparison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25" y="3144251"/>
            <a:ext cx="6222525" cy="18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5503" y="1395325"/>
            <a:ext cx="3959249" cy="27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8125" y="4893650"/>
            <a:ext cx="1104651" cy="1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1" y="754800"/>
            <a:ext cx="4247926" cy="23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62626"/>
              </a:gs>
              <a:gs pos="48000">
                <a:srgbClr val="595959"/>
              </a:gs>
              <a:gs pos="97000">
                <a:srgbClr val="D65494"/>
              </a:gs>
              <a:gs pos="100000">
                <a:srgbClr val="D65494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>
            <a:off x="140200" y="3471925"/>
            <a:ext cx="3388800" cy="20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275%</a:t>
            </a:r>
            <a:endParaRPr sz="4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More confident to apply skills learned after training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4700" y="4632525"/>
            <a:ext cx="574293" cy="43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8125" y="4893650"/>
            <a:ext cx="1104651" cy="1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311700" y="248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Promote skills development initiatives through VR technology</a:t>
            </a:r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1"/>
          </p:nvPr>
        </p:nvSpPr>
        <p:spPr>
          <a:xfrm>
            <a:off x="311700" y="1492850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Microcredentials and certifications will be achieved and or supplemented through the use of VR.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Support recruitment efforts to local schools through the use of VR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better talent within the region </a:t>
            </a:r>
            <a:endParaRPr/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823875"/>
            <a:ext cx="4419326" cy="248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/>
          <p:nvPr/>
        </p:nvSpPr>
        <p:spPr>
          <a:xfrm>
            <a:off x="0" y="-50"/>
            <a:ext cx="9144000" cy="5143500"/>
          </a:xfrm>
          <a:prstGeom prst="rect">
            <a:avLst/>
          </a:prstGeom>
          <a:gradFill>
            <a:gsLst>
              <a:gs pos="0">
                <a:srgbClr val="262626"/>
              </a:gs>
              <a:gs pos="48000">
                <a:srgbClr val="595959"/>
              </a:gs>
              <a:gs pos="97000">
                <a:srgbClr val="00B0F0"/>
              </a:gs>
              <a:gs pos="100000">
                <a:srgbClr val="00B0F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edium"/>
                <a:ea typeface="Roboto Medium"/>
                <a:cs typeface="Roboto Medium"/>
                <a:sym typeface="Roboto Medium"/>
              </a:rPr>
              <a:t>4. Custom Simulations by XpertVR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75" name="Google Shape;175;p25"/>
          <p:cNvSpPr txBox="1">
            <a:spLocks noGrp="1"/>
          </p:cNvSpPr>
          <p:nvPr>
            <p:ph type="body" idx="1"/>
          </p:nvPr>
        </p:nvSpPr>
        <p:spPr>
          <a:xfrm>
            <a:off x="5121600" y="2185825"/>
            <a:ext cx="4022400" cy="1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Completely customizable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Design every second of the scenario timeline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Collect data and send to your LMS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Accessibility features (AODA)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125" y="4893650"/>
            <a:ext cx="1104651" cy="1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 descr="Website: https://www.xpertvr.ca/&#10;LinkedIn: https://www.linkedin.com/company/xpertvr&#10;Twitter: https://twitter.com/XpertVR&#10;Facebook: https://www.facebook.com/xpertvr/&#10;Instagram: https://www.instagram.com/xpertvr/" title="Search &amp; Rescue 2.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700" y="1955338"/>
            <a:ext cx="4211525" cy="23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62626"/>
              </a:gs>
              <a:gs pos="48000">
                <a:srgbClr val="595959"/>
              </a:gs>
              <a:gs pos="97000">
                <a:srgbClr val="D65494"/>
              </a:gs>
              <a:gs pos="100000">
                <a:srgbClr val="D65494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body" idx="1"/>
          </p:nvPr>
        </p:nvSpPr>
        <p:spPr>
          <a:xfrm>
            <a:off x="311700" y="14928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311700" y="2296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Demo of EDI Skills training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" name="Google Shape;18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8125" y="4893650"/>
            <a:ext cx="1104651" cy="1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-50"/>
            <a:ext cx="9144000" cy="5143500"/>
          </a:xfrm>
          <a:prstGeom prst="rect">
            <a:avLst/>
          </a:prstGeom>
          <a:gradFill>
            <a:gsLst>
              <a:gs pos="0">
                <a:srgbClr val="262626"/>
              </a:gs>
              <a:gs pos="48000">
                <a:srgbClr val="595959"/>
              </a:gs>
              <a:gs pos="97000">
                <a:srgbClr val="00B0F0"/>
              </a:gs>
              <a:gs pos="100000">
                <a:srgbClr val="00B0F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-186350" y="0"/>
            <a:ext cx="9330300" cy="832200"/>
          </a:xfrm>
          <a:prstGeom prst="rect">
            <a:avLst/>
          </a:prstGeom>
          <a:solidFill>
            <a:srgbClr val="EEEEEE">
              <a:alpha val="613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2629050" y="1507825"/>
            <a:ext cx="3885900" cy="11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We envision a collaborative future where education is accessible, engaging and impactful for all.</a:t>
            </a:r>
            <a:endParaRPr sz="14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3063" y="150950"/>
            <a:ext cx="1473138" cy="5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5">
            <a:alphaModFix/>
          </a:blip>
          <a:srcRect t="33279"/>
          <a:stretch/>
        </p:blipFill>
        <p:spPr>
          <a:xfrm>
            <a:off x="6910776" y="920065"/>
            <a:ext cx="1146547" cy="60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6">
            <a:alphaModFix/>
          </a:blip>
          <a:srcRect t="33588" b="35681"/>
          <a:stretch/>
        </p:blipFill>
        <p:spPr>
          <a:xfrm>
            <a:off x="472098" y="183549"/>
            <a:ext cx="1513527" cy="46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7">
            <a:alphaModFix/>
          </a:blip>
          <a:srcRect l="8905" t="26516" r="9093" b="25158"/>
          <a:stretch/>
        </p:blipFill>
        <p:spPr>
          <a:xfrm>
            <a:off x="4804718" y="85787"/>
            <a:ext cx="1483177" cy="58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9600" y="920075"/>
            <a:ext cx="682299" cy="78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94100" y="245599"/>
            <a:ext cx="1020474" cy="34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25363" y="65260"/>
            <a:ext cx="1146549" cy="7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96377" y="111625"/>
            <a:ext cx="1020485" cy="6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62626"/>
              </a:gs>
              <a:gs pos="48000">
                <a:srgbClr val="595959"/>
              </a:gs>
              <a:gs pos="97000">
                <a:srgbClr val="D65494"/>
              </a:gs>
              <a:gs pos="100000">
                <a:srgbClr val="D65494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Quick Agenda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311700" y="1610850"/>
            <a:ext cx="8520600" cy="19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AutoNum type="arabicPeriod"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What is VR, AR, MR, XR? 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AutoNum type="arabicPeriod"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How can Virtual Reality be utilized in economic development strategies?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AutoNum type="arabicPeriod"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Skills and Labour development utilizing VR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AutoNum type="arabicPeriod"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Demo of Skills training utilizing VR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8125" y="4893650"/>
            <a:ext cx="1104651" cy="1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/>
          <p:nvPr/>
        </p:nvSpPr>
        <p:spPr>
          <a:xfrm>
            <a:off x="3629600" y="3001225"/>
            <a:ext cx="1511100" cy="1211100"/>
          </a:xfrm>
          <a:prstGeom prst="quadArrowCallout">
            <a:avLst>
              <a:gd name="adj1" fmla="val 18515"/>
              <a:gd name="adj2" fmla="val 18515"/>
              <a:gd name="adj3" fmla="val 18515"/>
              <a:gd name="adj4" fmla="val 4812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1671013" y="1160225"/>
            <a:ext cx="18039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Raleway"/>
                <a:ea typeface="Raleway"/>
                <a:cs typeface="Raleway"/>
                <a:sym typeface="Raleway"/>
              </a:rPr>
              <a:t>360 Videos</a:t>
            </a:r>
            <a:endParaRPr sz="24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6013941" y="1160225"/>
            <a:ext cx="6987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Raleway"/>
                <a:ea typeface="Raleway"/>
                <a:cs typeface="Raleway"/>
                <a:sym typeface="Raleway"/>
              </a:rPr>
              <a:t>VR</a:t>
            </a:r>
            <a:endParaRPr sz="24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1476338" y="1712762"/>
            <a:ext cx="2153251" cy="16804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6013925" y="3454275"/>
            <a:ext cx="6987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Raleway"/>
                <a:ea typeface="Raleway"/>
                <a:cs typeface="Raleway"/>
                <a:sym typeface="Raleway"/>
              </a:rPr>
              <a:t>MR</a:t>
            </a:r>
            <a:endParaRPr sz="24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2203603" y="3406283"/>
            <a:ext cx="6987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Raleway"/>
                <a:ea typeface="Raleway"/>
                <a:cs typeface="Raleway"/>
                <a:sym typeface="Raleway"/>
              </a:rPr>
              <a:t>AR</a:t>
            </a:r>
            <a:endParaRPr sz="24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6525" y="3920368"/>
            <a:ext cx="2509450" cy="118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6338" y="3858086"/>
            <a:ext cx="2153251" cy="1211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6513" y="1616524"/>
            <a:ext cx="2641150" cy="1576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VR, MR, AR, XR</a:t>
            </a:r>
            <a:endParaRPr/>
          </a:p>
        </p:txBody>
      </p:sp>
      <p:sp>
        <p:nvSpPr>
          <p:cNvPr id="103" name="Google Shape;103;p16"/>
          <p:cNvSpPr txBox="1"/>
          <p:nvPr/>
        </p:nvSpPr>
        <p:spPr>
          <a:xfrm>
            <a:off x="4036174" y="3272350"/>
            <a:ext cx="8439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Raleway"/>
                <a:ea typeface="Raleway"/>
                <a:cs typeface="Raleway"/>
                <a:sym typeface="Raleway"/>
              </a:rPr>
              <a:t>XR</a:t>
            </a:r>
            <a:endParaRPr sz="33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252700" y="159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360 Videos - Tourism, Education of current Developments</a:t>
            </a: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311700" y="14928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Immersive Video Content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360 Tours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Historical Landmarks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Prime locations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Developments in Progress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Live Events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NYE Times Square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Shows and Concert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More engaging than traditional video, Spatial sound.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3">
            <a:alphaModFix/>
          </a:blip>
          <a:srcRect l="59" r="49"/>
          <a:stretch/>
        </p:blipFill>
        <p:spPr>
          <a:xfrm>
            <a:off x="4023600" y="1359800"/>
            <a:ext cx="4808701" cy="27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VR - Urban Planning </a:t>
            </a:r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1"/>
          </p:nvPr>
        </p:nvSpPr>
        <p:spPr>
          <a:xfrm>
            <a:off x="311700" y="1492850"/>
            <a:ext cx="4124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Interactive Mockups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navigate city streets in first person view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Zoom out and manipulate at large scale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View a variety of options very quickly and immersively</a:t>
            </a: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92850"/>
            <a:ext cx="4260301" cy="190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9188" y="3462275"/>
            <a:ext cx="2962275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VR/Metaverse - Interactive virtual cities</a:t>
            </a:r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311700" y="1492850"/>
            <a:ext cx="459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Explore and engage with other individuals in virtual versions of real life places.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Replication of current locations is becoming much more realistic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College Campuses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Downtown cores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of Google Maps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Opportunity for quick feedback from the community and stakeholders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600" y="1829099"/>
            <a:ext cx="4240399" cy="255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62626"/>
              </a:gs>
              <a:gs pos="48000">
                <a:srgbClr val="595959"/>
              </a:gs>
              <a:gs pos="97000">
                <a:srgbClr val="D65494"/>
              </a:gs>
              <a:gs pos="100000">
                <a:srgbClr val="D65494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1" y="-475500"/>
            <a:ext cx="9144003" cy="60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842600" cy="11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VR for skills development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8125" y="4893650"/>
            <a:ext cx="1104651" cy="1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/>
          <p:nvPr/>
        </p:nvSpPr>
        <p:spPr>
          <a:xfrm>
            <a:off x="0" y="-50"/>
            <a:ext cx="9144000" cy="5143500"/>
          </a:xfrm>
          <a:prstGeom prst="rect">
            <a:avLst/>
          </a:prstGeom>
          <a:gradFill>
            <a:gsLst>
              <a:gs pos="0">
                <a:srgbClr val="262626"/>
              </a:gs>
              <a:gs pos="48000">
                <a:srgbClr val="595959"/>
              </a:gs>
              <a:gs pos="97000">
                <a:srgbClr val="00B0F0"/>
              </a:gs>
              <a:gs pos="100000">
                <a:srgbClr val="00B0F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6729400" y="235725"/>
            <a:ext cx="17385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4x</a:t>
            </a:r>
            <a:endParaRPr sz="4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More focused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8700" y="1107150"/>
            <a:ext cx="574293" cy="43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8125" y="4893650"/>
            <a:ext cx="1104651" cy="1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XpertV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</Words>
  <Application>Microsoft Office PowerPoint</Application>
  <PresentationFormat>On-screen Show (16:9)</PresentationFormat>
  <Paragraphs>55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Roboto</vt:lpstr>
      <vt:lpstr>Proxima Nova</vt:lpstr>
      <vt:lpstr>Arial</vt:lpstr>
      <vt:lpstr>Raleway Medium</vt:lpstr>
      <vt:lpstr>Raleway SemiBold</vt:lpstr>
      <vt:lpstr>Raleway</vt:lpstr>
      <vt:lpstr>Roboto Medium</vt:lpstr>
      <vt:lpstr>XpertVR</vt:lpstr>
      <vt:lpstr>PowerPoint Presentation</vt:lpstr>
      <vt:lpstr>PowerPoint Presentation</vt:lpstr>
      <vt:lpstr>Quick Agenda</vt:lpstr>
      <vt:lpstr>VR, MR, AR, XR</vt:lpstr>
      <vt:lpstr>360 Videos - Tourism, Education of current Developments</vt:lpstr>
      <vt:lpstr>VR - Urban Planning </vt:lpstr>
      <vt:lpstr>VR/Metaverse - Interactive virtual cities</vt:lpstr>
      <vt:lpstr>VR for skills development</vt:lpstr>
      <vt:lpstr>PowerPoint Presentation</vt:lpstr>
      <vt:lpstr>Further Comparison</vt:lpstr>
      <vt:lpstr>PowerPoint Presentation</vt:lpstr>
      <vt:lpstr>Promote skills development initiatives through VR technology</vt:lpstr>
      <vt:lpstr>4. Custom Simulations by XpertVR</vt:lpstr>
      <vt:lpstr>Demo of EDI Skills training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Cindy Hick</dc:creator>
  <cp:lastModifiedBy>Cindy Hick</cp:lastModifiedBy>
  <cp:revision>1</cp:revision>
  <dcterms:modified xsi:type="dcterms:W3CDTF">2024-02-02T01:49:14Z</dcterms:modified>
</cp:coreProperties>
</file>