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47" r:id="rId5"/>
  </p:sldMasterIdLst>
  <p:notesMasterIdLst>
    <p:notesMasterId r:id="rId11"/>
  </p:notesMasterIdLst>
  <p:sldIdLst>
    <p:sldId id="257" r:id="rId6"/>
    <p:sldId id="5221" r:id="rId7"/>
    <p:sldId id="5222" r:id="rId8"/>
    <p:sldId id="259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A99"/>
    <a:srgbClr val="7FB036"/>
    <a:srgbClr val="E5A629"/>
    <a:srgbClr val="009BD1"/>
    <a:srgbClr val="00B6A4"/>
    <a:srgbClr val="F68D39"/>
    <a:srgbClr val="ED5D24"/>
    <a:srgbClr val="007B7A"/>
    <a:srgbClr val="4CC8EF"/>
    <a:srgbClr val="68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CEB70-CB58-4107-86E6-323D69CFA316}" v="4" dt="2024-02-02T22:55:51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2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3A1B5-A9B4-459C-99B6-35BD55B03D5D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4543C-341D-4B8B-9916-1F0FD4C75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squar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DD8E67-F385-92BB-06EA-52D8D32FD5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attern, square, screenshot, symmetry&#10;&#10;Description automatically generated">
            <a:extLst>
              <a:ext uri="{FF2B5EF4-FFF2-40B4-BE49-F238E27FC236}">
                <a16:creationId xmlns:a16="http://schemas.microsoft.com/office/drawing/2014/main" id="{FA4D07CC-1664-9BB2-1DC1-60FD89311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7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57938" y="1"/>
            <a:ext cx="5834062" cy="6861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CB6F3-962C-1CEF-55AE-F3F47F362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1195760"/>
            <a:ext cx="10076580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. 40pt for short titles – smaller font size for longer titles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21695-0F6B-6F03-9573-EDE9A46EAC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9" y="3965572"/>
            <a:ext cx="10076579" cy="790248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in </a:t>
            </a:r>
            <a:r>
              <a:rPr lang="en-US" dirty="0" err="1"/>
              <a:t>Lato</a:t>
            </a:r>
            <a:r>
              <a:rPr lang="en-US" dirty="0"/>
              <a:t> 24pt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BCEF1-4282-A5EE-DA73-41C22644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7B0BC-8F2E-BC41-B38C-C6674CBE0A7A}"/>
              </a:ext>
            </a:extLst>
          </p:cNvPr>
          <p:cNvCxnSpPr/>
          <p:nvPr userDrawn="1"/>
        </p:nvCxnSpPr>
        <p:spPr>
          <a:xfrm>
            <a:off x="457200" y="3731870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CF4DD0D-AF5E-79CF-7BE7-ED2735053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55" y="5692699"/>
            <a:ext cx="1828800" cy="496334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6851E6C-9240-A563-119D-B0D5B689C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074920"/>
            <a:ext cx="9028113" cy="860349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</a:t>
            </a:r>
            <a:r>
              <a:rPr lang="en-US" dirty="0" err="1"/>
              <a:t>Lato</a:t>
            </a:r>
            <a:r>
              <a:rPr lang="en-US" dirty="0"/>
              <a:t> 22pt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C0FC2A-8D71-8E92-7C01-65C06515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6350"/>
            <a:ext cx="16520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</p:spTree>
    <p:extLst>
      <p:ext uri="{BB962C8B-B14F-4D97-AF65-F5344CB8AC3E}">
        <p14:creationId xmlns:p14="http://schemas.microsoft.com/office/powerpoint/2010/main" val="3340861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/ Picture -title high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242435D-0217-11BA-AFE4-94E67620D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1076" y="0"/>
            <a:ext cx="6830923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FB1990-3868-AAA8-1049-A385A14EECCE}"/>
              </a:ext>
            </a:extLst>
          </p:cNvPr>
          <p:cNvSpPr/>
          <p:nvPr userDrawn="1"/>
        </p:nvSpPr>
        <p:spPr>
          <a:xfrm>
            <a:off x="0" y="0"/>
            <a:ext cx="5361076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E718F-3364-DE1F-1157-14C4C80CE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74321"/>
            <a:ext cx="4501989" cy="1018598"/>
          </a:xfrm>
        </p:spPr>
        <p:txBody>
          <a:bodyPr anchor="b" anchorCtr="0"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C7BE-1787-C766-BA56-D6E292C43B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1577042"/>
            <a:ext cx="4650367" cy="4713178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5DF88-FFDC-16CE-568A-EDD0FFB4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E670-3134-B0F5-C57E-AF00270C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8B84DC7-D00C-3100-0ACC-A36FBFEFE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7E4EB-C46B-3247-6B34-6BA3CCA9C6AA}"/>
              </a:ext>
            </a:extLst>
          </p:cNvPr>
          <p:cNvCxnSpPr/>
          <p:nvPr userDrawn="1"/>
        </p:nvCxnSpPr>
        <p:spPr>
          <a:xfrm>
            <a:off x="457200" y="1434980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39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-squa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CFA485-E8E3-E259-1A5A-3F669BC575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pattern, square, screenshot, symmetry&#10;&#10;Description automatically generated">
            <a:extLst>
              <a:ext uri="{FF2B5EF4-FFF2-40B4-BE49-F238E27FC236}">
                <a16:creationId xmlns:a16="http://schemas.microsoft.com/office/drawing/2014/main" id="{970F00C4-ED96-4463-D2EE-F8C166F4F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7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549116" y="1"/>
            <a:ext cx="4642884" cy="5460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A0C4C-7442-9041-619D-3C675C583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175494"/>
            <a:ext cx="8790850" cy="1407841"/>
          </a:xfrm>
        </p:spPr>
        <p:txBody>
          <a:bodyPr anchor="b"/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38pt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34B2C-F6A9-10D6-BD09-3D6ADD7573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3903942"/>
            <a:ext cx="8790850" cy="12021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Additional text </a:t>
            </a:r>
            <a:r>
              <a:rPr lang="en-US" dirty="0" err="1"/>
              <a:t>Lato</a:t>
            </a:r>
            <a:r>
              <a:rPr lang="en-US" dirty="0"/>
              <a:t> 22pt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39470-EF15-2E23-2900-7121F728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C228C-4111-6499-0277-EAD242FB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5DD938C-537C-B119-F9BE-24DC756F3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DDD62F-C436-7206-C67E-894C28B2BDBE}"/>
              </a:ext>
            </a:extLst>
          </p:cNvPr>
          <p:cNvCxnSpPr/>
          <p:nvPr userDrawn="1"/>
        </p:nvCxnSpPr>
        <p:spPr>
          <a:xfrm>
            <a:off x="457200" y="3695110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65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- High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CFA485-E8E3-E259-1A5A-3F669BC575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pattern, square, screenshot, symmetry&#10;&#10;Description automatically generated">
            <a:extLst>
              <a:ext uri="{FF2B5EF4-FFF2-40B4-BE49-F238E27FC236}">
                <a16:creationId xmlns:a16="http://schemas.microsoft.com/office/drawing/2014/main" id="{970F00C4-ED96-4463-D2EE-F8C166F4F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7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549116" y="1"/>
            <a:ext cx="4642884" cy="5460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A0C4C-7442-9041-619D-3C675C583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857815"/>
            <a:ext cx="8790850" cy="1407841"/>
          </a:xfrm>
        </p:spPr>
        <p:txBody>
          <a:bodyPr anchor="b"/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38pt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34B2C-F6A9-10D6-BD09-3D6ADD7573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3586263"/>
            <a:ext cx="8790850" cy="12021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Additional text </a:t>
            </a:r>
            <a:r>
              <a:rPr lang="en-US" dirty="0" err="1"/>
              <a:t>Lato</a:t>
            </a:r>
            <a:r>
              <a:rPr lang="en-US" dirty="0"/>
              <a:t> 22pt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39470-EF15-2E23-2900-7121F728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C228C-4111-6499-0277-EAD242FB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5DD938C-537C-B119-F9BE-24DC756F3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DDD62F-C436-7206-C67E-894C28B2BDBE}"/>
              </a:ext>
            </a:extLst>
          </p:cNvPr>
          <p:cNvCxnSpPr/>
          <p:nvPr userDrawn="1"/>
        </p:nvCxnSpPr>
        <p:spPr>
          <a:xfrm>
            <a:off x="457200" y="3377431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72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-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CFA485-E8E3-E259-1A5A-3F669BC575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een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77208EB-5D6F-DD7C-CE7E-29CC1EB98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5" r="18893"/>
          <a:stretch/>
        </p:blipFill>
        <p:spPr>
          <a:xfrm>
            <a:off x="8592379" y="0"/>
            <a:ext cx="3599621" cy="3619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A0C4C-7442-9041-619D-3C675C583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175494"/>
            <a:ext cx="8790850" cy="1407841"/>
          </a:xfrm>
        </p:spPr>
        <p:txBody>
          <a:bodyPr anchor="b"/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38pt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34B2C-F6A9-10D6-BD09-3D6ADD7573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3903942"/>
            <a:ext cx="8790850" cy="12021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Additional text </a:t>
            </a:r>
            <a:r>
              <a:rPr lang="en-US" dirty="0" err="1"/>
              <a:t>Lato</a:t>
            </a:r>
            <a:r>
              <a:rPr lang="en-US" dirty="0"/>
              <a:t> 22pt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39470-EF15-2E23-2900-7121F728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C228C-4111-6499-0277-EAD242FB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5DD938C-537C-B119-F9BE-24DC756F3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DDD62F-C436-7206-C67E-894C28B2BDBE}"/>
              </a:ext>
            </a:extLst>
          </p:cNvPr>
          <p:cNvCxnSpPr/>
          <p:nvPr userDrawn="1"/>
        </p:nvCxnSpPr>
        <p:spPr>
          <a:xfrm>
            <a:off x="457200" y="3695110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634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-pie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CFA485-E8E3-E259-1A5A-3F669BC575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B8D265F-0E09-8EC2-C958-DFC4823A39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6" r="19170"/>
          <a:stretch/>
        </p:blipFill>
        <p:spPr>
          <a:xfrm>
            <a:off x="8592379" y="0"/>
            <a:ext cx="3599621" cy="3619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A0C4C-7442-9041-619D-3C675C583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175494"/>
            <a:ext cx="8790850" cy="1407841"/>
          </a:xfrm>
        </p:spPr>
        <p:txBody>
          <a:bodyPr anchor="b"/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38pt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34B2C-F6A9-10D6-BD09-3D6ADD7573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3903942"/>
            <a:ext cx="8790850" cy="12021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Additional text </a:t>
            </a:r>
            <a:r>
              <a:rPr lang="en-US" dirty="0" err="1"/>
              <a:t>Lato</a:t>
            </a:r>
            <a:r>
              <a:rPr lang="en-US" dirty="0"/>
              <a:t> 22pt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39470-EF15-2E23-2900-7121F728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C228C-4111-6499-0277-EAD242FB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5DD938C-537C-B119-F9BE-24DC756F3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DDD62F-C436-7206-C67E-894C28B2BDBE}"/>
              </a:ext>
            </a:extLst>
          </p:cNvPr>
          <p:cNvCxnSpPr/>
          <p:nvPr userDrawn="1"/>
        </p:nvCxnSpPr>
        <p:spPr>
          <a:xfrm>
            <a:off x="457200" y="3695110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6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higher header -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68B51B-3208-79C2-9C4D-084EE3176A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pattern, square, screenshot, symmetry&#10;&#10;Description automatically generated">
            <a:extLst>
              <a:ext uri="{FF2B5EF4-FFF2-40B4-BE49-F238E27FC236}">
                <a16:creationId xmlns:a16="http://schemas.microsoft.com/office/drawing/2014/main" id="{47B18862-5331-5782-E975-4E256EE16B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680612" y="0"/>
            <a:ext cx="3511387" cy="4129965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7649D3B-9EC3-68CD-AD3B-EB17D498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5080"/>
            <a:ext cx="165203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B7974CA-BDD2-1348-1479-5FA07756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6017" y="6355080"/>
            <a:ext cx="384868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26AA83-3AD8-15FA-A705-3526C72BA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77355"/>
            <a:ext cx="11430000" cy="543049"/>
          </a:xfr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 – Reduce font size, if needed, to fit in one line</a:t>
            </a:r>
          </a:p>
        </p:txBody>
      </p:sp>
      <p:pic>
        <p:nvPicPr>
          <p:cNvPr id="2" name="Picture 1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FA5DF36-1095-22E9-236C-3E18A008FF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D0E276-A1C8-C34F-4F87-A9C2968A4F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1101691"/>
            <a:ext cx="11430000" cy="5086384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D00795-DCA0-F0F6-A559-46EDCEC3B4D4}"/>
              </a:ext>
            </a:extLst>
          </p:cNvPr>
          <p:cNvCxnSpPr>
            <a:cxnSpLocks/>
          </p:cNvCxnSpPr>
          <p:nvPr userDrawn="1"/>
        </p:nvCxnSpPr>
        <p:spPr>
          <a:xfrm>
            <a:off x="494036" y="876697"/>
            <a:ext cx="11237153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192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68B51B-3208-79C2-9C4D-084EE3176A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pic>
        <p:nvPicPr>
          <p:cNvPr id="13" name="Picture 12" descr="A picture containing pattern, square, screenshot, symmetry&#10;&#10;Description automatically generated">
            <a:extLst>
              <a:ext uri="{FF2B5EF4-FFF2-40B4-BE49-F238E27FC236}">
                <a16:creationId xmlns:a16="http://schemas.microsoft.com/office/drawing/2014/main" id="{47B18862-5331-5782-E975-4E256EE16B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680612" y="1"/>
            <a:ext cx="3511387" cy="4129965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7649D3B-9EC3-68CD-AD3B-EB17D498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5080"/>
            <a:ext cx="165203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B7974CA-BDD2-1348-1479-5FA07756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6017" y="6355080"/>
            <a:ext cx="384868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FA5DF36-1095-22E9-236C-3E18A008FF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D00795-DCA0-F0F6-A559-46EDCEC3B4D4}"/>
              </a:ext>
            </a:extLst>
          </p:cNvPr>
          <p:cNvCxnSpPr>
            <a:cxnSpLocks/>
          </p:cNvCxnSpPr>
          <p:nvPr userDrawn="1"/>
        </p:nvCxnSpPr>
        <p:spPr>
          <a:xfrm>
            <a:off x="494036" y="1188720"/>
            <a:ext cx="11237153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9477D6-6D65-26C2-1B4D-F0053EAB2480}"/>
              </a:ext>
            </a:extLst>
          </p:cNvPr>
          <p:cNvSpPr txBox="1"/>
          <p:nvPr userDrawn="1"/>
        </p:nvSpPr>
        <p:spPr>
          <a:xfrm>
            <a:off x="416030" y="516474"/>
            <a:ext cx="178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49F2831-C630-8767-DFE3-9E6D5B78EB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6393" y="1276192"/>
            <a:ext cx="10259214" cy="4764914"/>
          </a:xfrm>
        </p:spPr>
        <p:txBody>
          <a:bodyPr/>
          <a:lstStyle>
            <a:lvl1pPr marL="457200" indent="-457200">
              <a:lnSpc>
                <a:spcPct val="150000"/>
              </a:lnSpc>
              <a:buFont typeface="+mj-lt"/>
              <a:buAutoNum type="arabicPeriod"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28pt. List of numbered agenda items</a:t>
            </a:r>
          </a:p>
        </p:txBody>
      </p:sp>
    </p:spTree>
    <p:extLst>
      <p:ext uri="{BB962C8B-B14F-4D97-AF65-F5344CB8AC3E}">
        <p14:creationId xmlns:p14="http://schemas.microsoft.com/office/powerpoint/2010/main" val="3840100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68B51B-3208-79C2-9C4D-084EE3176A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pic>
        <p:nvPicPr>
          <p:cNvPr id="13" name="Picture 12" descr="A picture containing pattern, square, screenshot, symmetry&#10;&#10;Description automatically generated">
            <a:extLst>
              <a:ext uri="{FF2B5EF4-FFF2-40B4-BE49-F238E27FC236}">
                <a16:creationId xmlns:a16="http://schemas.microsoft.com/office/drawing/2014/main" id="{47B18862-5331-5782-E975-4E256EE16B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680612" y="1"/>
            <a:ext cx="3511387" cy="4129965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7649D3B-9EC3-68CD-AD3B-EB17D498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5080"/>
            <a:ext cx="165203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B7974CA-BDD2-1348-1479-5FA07756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6017" y="6355080"/>
            <a:ext cx="384868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FA5DF36-1095-22E9-236C-3E18A008FF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D00795-DCA0-F0F6-A559-46EDCEC3B4D4}"/>
              </a:ext>
            </a:extLst>
          </p:cNvPr>
          <p:cNvCxnSpPr>
            <a:cxnSpLocks/>
          </p:cNvCxnSpPr>
          <p:nvPr userDrawn="1"/>
        </p:nvCxnSpPr>
        <p:spPr>
          <a:xfrm>
            <a:off x="494036" y="1188720"/>
            <a:ext cx="11237153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9477D6-6D65-26C2-1B4D-F0053EAB2480}"/>
              </a:ext>
            </a:extLst>
          </p:cNvPr>
          <p:cNvSpPr txBox="1"/>
          <p:nvPr userDrawn="1"/>
        </p:nvSpPr>
        <p:spPr>
          <a:xfrm>
            <a:off x="416030" y="512280"/>
            <a:ext cx="1131515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List Title - Lato Semibold 28pt – Reduce font size, if needed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49F2831-C630-8767-DFE3-9E6D5B78EB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717" y="1458216"/>
            <a:ext cx="10822566" cy="561269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21pt. List item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D446871-F91B-EFB2-0BF3-9BB69F149C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717" y="2119950"/>
            <a:ext cx="10822566" cy="561269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21pt. List item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80380EA-08C2-C2DC-8D02-93B3B20969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717" y="2781684"/>
            <a:ext cx="10822566" cy="561269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21pt. List item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3FDAEF2-02F2-BBAE-FECD-7FD9728B62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17" y="3443418"/>
            <a:ext cx="10822566" cy="561269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21pt. List item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D4369B5-B6D7-A7FF-9F4E-796E49976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717" y="4105152"/>
            <a:ext cx="10822566" cy="561269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21pt. List item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D862C68-51A1-4536-1796-5955A8820B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717" y="4766886"/>
            <a:ext cx="10822566" cy="561269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21pt. List item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0120962-3952-5820-4966-2440C0BE15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4717" y="5428619"/>
            <a:ext cx="10822566" cy="561269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21pt. List item</a:t>
            </a:r>
          </a:p>
        </p:txBody>
      </p:sp>
    </p:spTree>
    <p:extLst>
      <p:ext uri="{BB962C8B-B14F-4D97-AF65-F5344CB8AC3E}">
        <p14:creationId xmlns:p14="http://schemas.microsoft.com/office/powerpoint/2010/main" val="806490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squares BG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76E5F8-8B0B-61C0-86C5-B8F8B86F4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 flipV="1">
            <a:off x="7549722" y="1"/>
            <a:ext cx="4641671" cy="5460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CB6F3-962C-1CEF-55AE-F3F47F362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1195760"/>
            <a:ext cx="7809963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. 40pt for short titles – smaller font size for longer titles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21695-0F6B-6F03-9573-EDE9A46EAC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9" y="3965572"/>
            <a:ext cx="10076579" cy="790248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in </a:t>
            </a:r>
            <a:r>
              <a:rPr lang="en-US" dirty="0" err="1"/>
              <a:t>Lato</a:t>
            </a:r>
            <a:r>
              <a:rPr lang="en-US" dirty="0"/>
              <a:t> 24pt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BCEF1-4282-A5EE-DA73-41C22644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7B0BC-8F2E-BC41-B38C-C6674CBE0A7A}"/>
              </a:ext>
            </a:extLst>
          </p:cNvPr>
          <p:cNvCxnSpPr/>
          <p:nvPr userDrawn="1"/>
        </p:nvCxnSpPr>
        <p:spPr>
          <a:xfrm>
            <a:off x="457200" y="3731870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CF4DD0D-AF5E-79CF-7BE7-ED2735053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55" y="5692699"/>
            <a:ext cx="1828800" cy="496334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6851E6C-9240-A563-119D-B0D5B689C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074920"/>
            <a:ext cx="9028113" cy="860349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</a:t>
            </a:r>
            <a:r>
              <a:rPr lang="en-US" dirty="0" err="1"/>
              <a:t>Lato</a:t>
            </a:r>
            <a:r>
              <a:rPr lang="en-US" dirty="0"/>
              <a:t> 22pt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C0FC2A-8D71-8E92-7C01-65C06515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6350"/>
            <a:ext cx="165203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</p:spTree>
    <p:extLst>
      <p:ext uri="{BB962C8B-B14F-4D97-AF65-F5344CB8AC3E}">
        <p14:creationId xmlns:p14="http://schemas.microsoft.com/office/powerpoint/2010/main" val="293103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-squares-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0F00C4-ED96-4463-D2EE-F8C166F4F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 flipV="1">
            <a:off x="7549722" y="1"/>
            <a:ext cx="4641671" cy="5460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A0C4C-7442-9041-619D-3C675C583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175494"/>
            <a:ext cx="8790850" cy="1407841"/>
          </a:xfrm>
        </p:spPr>
        <p:txBody>
          <a:bodyPr anchor="b"/>
          <a:lstStyle>
            <a:lvl1pPr>
              <a:lnSpc>
                <a:spcPct val="100000"/>
              </a:lnSpc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38pt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34B2C-F6A9-10D6-BD09-3D6ADD7573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3903942"/>
            <a:ext cx="8790850" cy="12021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Additional text </a:t>
            </a:r>
            <a:r>
              <a:rPr lang="en-US" dirty="0" err="1"/>
              <a:t>Lato</a:t>
            </a:r>
            <a:r>
              <a:rPr lang="en-US" dirty="0"/>
              <a:t> 22pt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39470-EF15-2E23-2900-7121F728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C228C-4111-6499-0277-EAD242FB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5DD938C-537C-B119-F9BE-24DC756F3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DDD62F-C436-7206-C67E-894C28B2BDBE}"/>
              </a:ext>
            </a:extLst>
          </p:cNvPr>
          <p:cNvCxnSpPr/>
          <p:nvPr userDrawn="1"/>
        </p:nvCxnSpPr>
        <p:spPr>
          <a:xfrm>
            <a:off x="457200" y="3695110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88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ch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DF024C-5757-3891-80A2-9D8640A4BE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CDA19E-DD69-87EC-FB01-13EF7C7BE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095" t="45859"/>
          <a:stretch/>
        </p:blipFill>
        <p:spPr>
          <a:xfrm>
            <a:off x="0" y="0"/>
            <a:ext cx="5675293" cy="2560322"/>
          </a:xfrm>
          <a:prstGeom prst="rect">
            <a:avLst/>
          </a:prstGeom>
        </p:spPr>
      </p:pic>
      <p:pic>
        <p:nvPicPr>
          <p:cNvPr id="10" name="Picture 9" descr="A picture containing circle&#10;&#10;Description automatically generated">
            <a:extLst>
              <a:ext uri="{FF2B5EF4-FFF2-40B4-BE49-F238E27FC236}">
                <a16:creationId xmlns:a16="http://schemas.microsoft.com/office/drawing/2014/main" id="{7003FBD7-225B-07D9-CDE0-E59133460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2" b="11153"/>
          <a:stretch/>
        </p:blipFill>
        <p:spPr>
          <a:xfrm>
            <a:off x="7788730" y="2426789"/>
            <a:ext cx="4412322" cy="4431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CB6F3-962C-1CEF-55AE-F3F47F362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1628908"/>
            <a:ext cx="7926606" cy="1954451"/>
          </a:xfrm>
        </p:spPr>
        <p:txBody>
          <a:bodyPr anchor="b"/>
          <a:lstStyle>
            <a:lvl1pPr algn="l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. 40pt for short titles – smaller font size for longer titles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21695-0F6B-6F03-9573-EDE9A46EAC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9" y="3965572"/>
            <a:ext cx="7407731" cy="790248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in </a:t>
            </a:r>
            <a:r>
              <a:rPr lang="en-US" dirty="0" err="1"/>
              <a:t>Lato</a:t>
            </a:r>
            <a:r>
              <a:rPr lang="en-US" dirty="0"/>
              <a:t> 24pt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BCEF1-4282-A5EE-DA73-41C22644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7B0BC-8F2E-BC41-B38C-C6674CBE0A7A}"/>
              </a:ext>
            </a:extLst>
          </p:cNvPr>
          <p:cNvCxnSpPr/>
          <p:nvPr userDrawn="1"/>
        </p:nvCxnSpPr>
        <p:spPr>
          <a:xfrm>
            <a:off x="457200" y="3731870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CF4DD0D-AF5E-79CF-7BE7-ED2735053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4" y="4692392"/>
            <a:ext cx="1649001" cy="44753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6851E6C-9240-A563-119D-B0D5B689C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5074920"/>
            <a:ext cx="7407730" cy="860349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</a:t>
            </a:r>
            <a:r>
              <a:rPr lang="en-US" dirty="0" err="1"/>
              <a:t>Lato</a:t>
            </a:r>
            <a:r>
              <a:rPr lang="en-US" dirty="0"/>
              <a:t> 22pt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C0FC2A-8D71-8E92-7C01-65C06515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6350"/>
            <a:ext cx="16520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</p:spTree>
    <p:extLst>
      <p:ext uri="{BB962C8B-B14F-4D97-AF65-F5344CB8AC3E}">
        <p14:creationId xmlns:p14="http://schemas.microsoft.com/office/powerpoint/2010/main" val="1592199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-smallerLighterSquares-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942C15-627F-EB54-94D3-C48CE5640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 flipV="1">
            <a:off x="8480469" y="1"/>
            <a:ext cx="3711045" cy="4365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A0C4C-7442-9041-619D-3C675C583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175494"/>
            <a:ext cx="8790850" cy="1407841"/>
          </a:xfrm>
        </p:spPr>
        <p:txBody>
          <a:bodyPr anchor="b"/>
          <a:lstStyle>
            <a:lvl1pPr>
              <a:lnSpc>
                <a:spcPct val="100000"/>
              </a:lnSpc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38pt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34B2C-F6A9-10D6-BD09-3D6ADD7573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3903942"/>
            <a:ext cx="8790850" cy="12021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Additional text </a:t>
            </a:r>
            <a:r>
              <a:rPr lang="en-US" dirty="0" err="1"/>
              <a:t>Lato</a:t>
            </a:r>
            <a:r>
              <a:rPr lang="en-US" dirty="0"/>
              <a:t> 22pt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39470-EF15-2E23-2900-7121F728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C228C-4111-6499-0277-EAD242FB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5DD938C-537C-B119-F9BE-24DC756F3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DDD62F-C436-7206-C67E-894C28B2BDBE}"/>
              </a:ext>
            </a:extLst>
          </p:cNvPr>
          <p:cNvCxnSpPr/>
          <p:nvPr userDrawn="1"/>
        </p:nvCxnSpPr>
        <p:spPr>
          <a:xfrm>
            <a:off x="457200" y="3695110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772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-Centered Title-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942C15-627F-EB54-94D3-C48CE5640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 flipV="1">
            <a:off x="258570" y="-258571"/>
            <a:ext cx="2930457" cy="34475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A0C4C-7442-9041-619D-3C675C583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0575" y="1804643"/>
            <a:ext cx="8790850" cy="1407841"/>
          </a:xfrm>
        </p:spPr>
        <p:txBody>
          <a:bodyPr anchor="b"/>
          <a:lstStyle>
            <a:lvl1pPr algn="ctr"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32pt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34B2C-F6A9-10D6-BD09-3D6ADD7573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00575" y="3571435"/>
            <a:ext cx="8790850" cy="120218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Additional text </a:t>
            </a:r>
            <a:r>
              <a:rPr lang="en-US" dirty="0" err="1"/>
              <a:t>Lato</a:t>
            </a:r>
            <a:r>
              <a:rPr lang="en-US" dirty="0"/>
              <a:t> 24pt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39470-EF15-2E23-2900-7121F728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C228C-4111-6499-0277-EAD242FB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5DD938C-537C-B119-F9BE-24DC756F3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DDD62F-C436-7206-C67E-894C28B2BDBE}"/>
              </a:ext>
            </a:extLst>
          </p:cNvPr>
          <p:cNvCxnSpPr>
            <a:cxnSpLocks/>
          </p:cNvCxnSpPr>
          <p:nvPr userDrawn="1"/>
        </p:nvCxnSpPr>
        <p:spPr>
          <a:xfrm>
            <a:off x="4953000" y="3386867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124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7649D3B-9EC3-68CD-AD3B-EB17D498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5080"/>
            <a:ext cx="1652031" cy="365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B7974CA-BDD2-1348-1479-5FA07756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6017" y="6355080"/>
            <a:ext cx="384868" cy="365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26AA83-3AD8-15FA-A705-3526C72BA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16769"/>
            <a:ext cx="11430000" cy="465847"/>
          </a:xfrm>
        </p:spPr>
        <p:txBody>
          <a:bodyPr anchor="ctr" anchorCtr="0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 – Reduce font size, if needed, to fit in one 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D2BBC5-3603-FBD0-7998-DB068510E486}"/>
              </a:ext>
            </a:extLst>
          </p:cNvPr>
          <p:cNvCxnSpPr>
            <a:cxnSpLocks/>
          </p:cNvCxnSpPr>
          <p:nvPr userDrawn="1"/>
        </p:nvCxnSpPr>
        <p:spPr>
          <a:xfrm>
            <a:off x="494036" y="876697"/>
            <a:ext cx="11237153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FA5DF36-1095-22E9-236C-3E18A008F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D0E276-A1C8-C34F-4F87-A9C2968A4F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1101691"/>
            <a:ext cx="11430000" cy="5086384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 – Body Copy in black with purple/bold subheads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666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7649D3B-9EC3-68CD-AD3B-EB17D498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5080"/>
            <a:ext cx="1652031" cy="365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B7974CA-BDD2-1348-1479-5FA07756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6017" y="6355080"/>
            <a:ext cx="384868" cy="365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26AA83-3AD8-15FA-A705-3526C72BA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3234"/>
            <a:ext cx="11430000" cy="814660"/>
          </a:xfrm>
        </p:spPr>
        <p:txBody>
          <a:bodyPr anchor="b" anchorCtr="0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 – Reduce font size, if needed, to fit in one line</a:t>
            </a:r>
          </a:p>
        </p:txBody>
      </p:sp>
      <p:pic>
        <p:nvPicPr>
          <p:cNvPr id="2" name="Picture 1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FA5DF36-1095-22E9-236C-3E18A008F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D0E276-A1C8-C34F-4F87-A9C2968A4F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1309359"/>
            <a:ext cx="11430000" cy="48787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 – Body Copy in black with purple/bold subheads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8109D2-84D2-9F7C-43A6-6CF25854FA2E}"/>
              </a:ext>
            </a:extLst>
          </p:cNvPr>
          <p:cNvCxnSpPr>
            <a:cxnSpLocks/>
          </p:cNvCxnSpPr>
          <p:nvPr userDrawn="1"/>
        </p:nvCxnSpPr>
        <p:spPr>
          <a:xfrm>
            <a:off x="494036" y="1120032"/>
            <a:ext cx="11237153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32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 and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7649D3B-9EC3-68CD-AD3B-EB17D498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5080"/>
            <a:ext cx="1652031" cy="365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B7974CA-BDD2-1348-1479-5FA07756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6017" y="6355080"/>
            <a:ext cx="384868" cy="365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26AA83-3AD8-15FA-A705-3526C72BA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3234"/>
            <a:ext cx="5714999" cy="814660"/>
          </a:xfrm>
        </p:spPr>
        <p:txBody>
          <a:bodyPr anchor="b" anchorCtr="0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</a:t>
            </a:r>
          </a:p>
        </p:txBody>
      </p:sp>
      <p:pic>
        <p:nvPicPr>
          <p:cNvPr id="2" name="Picture 1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FA5DF36-1095-22E9-236C-3E18A008F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D0E276-A1C8-C34F-4F87-A9C2968A4F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1309359"/>
            <a:ext cx="11430000" cy="48787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 – Body Copy in black with purple/bold subheads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8109D2-84D2-9F7C-43A6-6CF25854FA2E}"/>
              </a:ext>
            </a:extLst>
          </p:cNvPr>
          <p:cNvCxnSpPr>
            <a:cxnSpLocks/>
          </p:cNvCxnSpPr>
          <p:nvPr userDrawn="1"/>
        </p:nvCxnSpPr>
        <p:spPr>
          <a:xfrm>
            <a:off x="494036" y="1120032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978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, Hig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7649D3B-9EC3-68CD-AD3B-EB17D498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5080"/>
            <a:ext cx="1652031" cy="365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B7974CA-BDD2-1348-1479-5FA07756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6017" y="6355080"/>
            <a:ext cx="384868" cy="365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26AA83-3AD8-15FA-A705-3526C72BA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0040"/>
            <a:ext cx="5714999" cy="466344"/>
          </a:xfrm>
        </p:spPr>
        <p:txBody>
          <a:bodyPr anchor="ctr" anchorCtr="0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</a:t>
            </a:r>
          </a:p>
        </p:txBody>
      </p:sp>
      <p:pic>
        <p:nvPicPr>
          <p:cNvPr id="2" name="Picture 1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FA5DF36-1095-22E9-236C-3E18A008F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D0E276-A1C8-C34F-4F87-A9C2968A4F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1056069"/>
            <a:ext cx="11430000" cy="513200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 – Body Copy in black with purple/bold subheads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8109D2-84D2-9F7C-43A6-6CF25854FA2E}"/>
              </a:ext>
            </a:extLst>
          </p:cNvPr>
          <p:cNvCxnSpPr>
            <a:cxnSpLocks/>
          </p:cNvCxnSpPr>
          <p:nvPr userDrawn="1"/>
        </p:nvCxnSpPr>
        <p:spPr>
          <a:xfrm>
            <a:off x="494036" y="875333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31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-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7649D3B-9EC3-68CD-AD3B-EB17D498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5080"/>
            <a:ext cx="1652031" cy="365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B7974CA-BDD2-1348-1479-5FA07756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6017" y="6355080"/>
            <a:ext cx="384868" cy="365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26AA83-3AD8-15FA-A705-3526C72BA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16769"/>
            <a:ext cx="3757408" cy="1902689"/>
          </a:xfrm>
        </p:spPr>
        <p:txBody>
          <a:bodyPr anchor="ctr" anchorCtr="0"/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D2BBC5-3603-FBD0-7998-DB068510E486}"/>
              </a:ext>
            </a:extLst>
          </p:cNvPr>
          <p:cNvCxnSpPr>
            <a:cxnSpLocks/>
          </p:cNvCxnSpPr>
          <p:nvPr userDrawn="1"/>
        </p:nvCxnSpPr>
        <p:spPr>
          <a:xfrm>
            <a:off x="4314423" y="532327"/>
            <a:ext cx="0" cy="1472484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FA5DF36-1095-22E9-236C-3E18A008F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D0E276-A1C8-C34F-4F87-A9C2968A4F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2472745"/>
            <a:ext cx="11430000" cy="3715329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 – Body Copy in black with purple/bold subheads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1BAD73-534D-C71F-5B83-9DEDD6B43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8120" y="317500"/>
            <a:ext cx="7322880" cy="190182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140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60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7649D3B-9EC3-68CD-AD3B-EB17D498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5080"/>
            <a:ext cx="1652031" cy="365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B7974CA-BDD2-1348-1479-5FA07756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6017" y="6355080"/>
            <a:ext cx="384868" cy="365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26AA83-3AD8-15FA-A705-3526C72BA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3" y="316770"/>
            <a:ext cx="2941746" cy="859500"/>
          </a:xfrm>
        </p:spPr>
        <p:txBody>
          <a:bodyPr anchor="b" anchorCtr="0"/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D2BBC5-3603-FBD0-7998-DB068510E486}"/>
              </a:ext>
            </a:extLst>
          </p:cNvPr>
          <p:cNvCxnSpPr>
            <a:cxnSpLocks/>
          </p:cNvCxnSpPr>
          <p:nvPr userDrawn="1"/>
        </p:nvCxnSpPr>
        <p:spPr>
          <a:xfrm>
            <a:off x="3554569" y="847288"/>
            <a:ext cx="0" cy="4886587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FA5DF36-1095-22E9-236C-3E18A008F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D0E276-A1C8-C34F-4F87-A9C2968A4F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1386625"/>
            <a:ext cx="2941744" cy="480145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FontTx/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1BAD73-534D-C71F-5B83-9DEDD6B43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6391" y="317500"/>
            <a:ext cx="8024610" cy="5870575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140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022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7649D3B-9EC3-68CD-AD3B-EB17D498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5080"/>
            <a:ext cx="1652031" cy="365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B7974CA-BDD2-1348-1479-5FA07756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6017" y="6355080"/>
            <a:ext cx="384868" cy="365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26AA83-3AD8-15FA-A705-3526C72BA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16769"/>
            <a:ext cx="9062022" cy="465847"/>
          </a:xfrm>
        </p:spPr>
        <p:txBody>
          <a:bodyPr anchor="ctr" anchorCtr="0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 – Title needs to fit in one 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D2BBC5-3603-FBD0-7998-DB068510E486}"/>
              </a:ext>
            </a:extLst>
          </p:cNvPr>
          <p:cNvCxnSpPr>
            <a:cxnSpLocks/>
          </p:cNvCxnSpPr>
          <p:nvPr userDrawn="1"/>
        </p:nvCxnSpPr>
        <p:spPr>
          <a:xfrm>
            <a:off x="494036" y="876697"/>
            <a:ext cx="8948986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FA5DF36-1095-22E9-236C-3E18A008F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D0E276-A1C8-C34F-4F87-A9C2968A4F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1101691"/>
            <a:ext cx="11430000" cy="5086384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 – Body Copy in black with purple/bold subheads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CB7D36D-4F05-D6C7-B8C0-7F638AEDD7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41719" y="136524"/>
            <a:ext cx="2020082" cy="740170"/>
          </a:xfrm>
        </p:spPr>
        <p:txBody>
          <a:bodyPr tIns="45720" anchor="ctr" anchorCtr="0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6832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no footer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26AA83-3AD8-15FA-A705-3526C72BA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16769"/>
            <a:ext cx="11430000" cy="465847"/>
          </a:xfrm>
        </p:spPr>
        <p:txBody>
          <a:bodyPr anchor="ctr" anchorCtr="0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 – Reduce font size, if needed, to fit in one 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D2BBC5-3603-FBD0-7998-DB068510E486}"/>
              </a:ext>
            </a:extLst>
          </p:cNvPr>
          <p:cNvCxnSpPr>
            <a:cxnSpLocks/>
          </p:cNvCxnSpPr>
          <p:nvPr userDrawn="1"/>
        </p:nvCxnSpPr>
        <p:spPr>
          <a:xfrm>
            <a:off x="494036" y="876697"/>
            <a:ext cx="11237153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D0E276-A1C8-C34F-4F87-A9C2968A4F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1101691"/>
            <a:ext cx="11430000" cy="5086384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 – Body Copy in black with purple/bold subheads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0551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chart 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DF024C-5757-3891-80A2-9D8640A4BE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9EE5AD-F145-835C-5579-D4B4338BC1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095" t="45859"/>
          <a:stretch/>
        </p:blipFill>
        <p:spPr>
          <a:xfrm>
            <a:off x="0" y="0"/>
            <a:ext cx="5675293" cy="2560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CB6F3-962C-1CEF-55AE-F3F47F362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1641666"/>
            <a:ext cx="7883269" cy="1941693"/>
          </a:xfrm>
        </p:spPr>
        <p:txBody>
          <a:bodyPr anchor="b"/>
          <a:lstStyle>
            <a:lvl1pPr algn="l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. 40pt for short titles – smaller font size for longer titles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21695-0F6B-6F03-9573-EDE9A46EAC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9" y="3965572"/>
            <a:ext cx="7407731" cy="790248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in </a:t>
            </a:r>
            <a:r>
              <a:rPr lang="en-US" dirty="0" err="1"/>
              <a:t>Lato</a:t>
            </a:r>
            <a:r>
              <a:rPr lang="en-US" dirty="0"/>
              <a:t> 24pt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BCEF1-4282-A5EE-DA73-41C22644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7B0BC-8F2E-BC41-B38C-C6674CBE0A7A}"/>
              </a:ext>
            </a:extLst>
          </p:cNvPr>
          <p:cNvCxnSpPr/>
          <p:nvPr userDrawn="1"/>
        </p:nvCxnSpPr>
        <p:spPr>
          <a:xfrm>
            <a:off x="457200" y="3731870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CF4DD0D-AF5E-79CF-7BE7-ED2735053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4" y="4692392"/>
            <a:ext cx="1649001" cy="44753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6851E6C-9240-A563-119D-B0D5B689C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5074920"/>
            <a:ext cx="7407730" cy="860349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</a:t>
            </a:r>
            <a:r>
              <a:rPr lang="en-US" dirty="0" err="1"/>
              <a:t>Lato</a:t>
            </a:r>
            <a:r>
              <a:rPr lang="en-US" dirty="0"/>
              <a:t> 22pt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C0FC2A-8D71-8E92-7C01-65C06515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6350"/>
            <a:ext cx="16520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pic>
        <p:nvPicPr>
          <p:cNvPr id="11" name="Picture 10" descr="A picture containing circle, graphics, colorfulness, creativity&#10;&#10;Description automatically generated">
            <a:extLst>
              <a:ext uri="{FF2B5EF4-FFF2-40B4-BE49-F238E27FC236}">
                <a16:creationId xmlns:a16="http://schemas.microsoft.com/office/drawing/2014/main" id="{6A66D3DA-20EF-22AF-390C-AEDC24B01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9" b="11363"/>
          <a:stretch/>
        </p:blipFill>
        <p:spPr>
          <a:xfrm>
            <a:off x="7788730" y="2426790"/>
            <a:ext cx="4403270" cy="44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0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white -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shot, purple, violet, colorfulness&#10;&#10;Description automatically generated">
            <a:extLst>
              <a:ext uri="{FF2B5EF4-FFF2-40B4-BE49-F238E27FC236}">
                <a16:creationId xmlns:a16="http://schemas.microsoft.com/office/drawing/2014/main" id="{16B38709-C090-66FD-5217-8B108E268B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8" r="24373"/>
          <a:stretch/>
        </p:blipFill>
        <p:spPr>
          <a:xfrm>
            <a:off x="8696097" y="0"/>
            <a:ext cx="3495903" cy="4133088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7649D3B-9EC3-68CD-AD3B-EB17D498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5080"/>
            <a:ext cx="1652031" cy="36576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B7974CA-BDD2-1348-1479-5FA07756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6017" y="6355080"/>
            <a:ext cx="384868" cy="36576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26AA83-3AD8-15FA-A705-3526C72BA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16769"/>
            <a:ext cx="11430000" cy="465847"/>
          </a:xfrm>
        </p:spPr>
        <p:txBody>
          <a:bodyPr anchor="ctr" anchorCtr="0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 – Reduce font size, if needed, to fit in one 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D2BBC5-3603-FBD0-7998-DB068510E486}"/>
              </a:ext>
            </a:extLst>
          </p:cNvPr>
          <p:cNvCxnSpPr>
            <a:cxnSpLocks/>
          </p:cNvCxnSpPr>
          <p:nvPr userDrawn="1"/>
        </p:nvCxnSpPr>
        <p:spPr>
          <a:xfrm>
            <a:off x="494036" y="876697"/>
            <a:ext cx="11237153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FA5DF36-1095-22E9-236C-3E18A008FF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D0E276-A1C8-C34F-4F87-A9C2968A4F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1101691"/>
            <a:ext cx="11430000" cy="5086384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 – Body Copy in black with purple/bold subheads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6125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7649D3B-9EC3-68CD-AD3B-EB17D498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5080"/>
            <a:ext cx="1652031" cy="365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B7974CA-BDD2-1348-1479-5FA07756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6017" y="6355080"/>
            <a:ext cx="384868" cy="3657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26AA83-3AD8-15FA-A705-3526C72BA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16769"/>
            <a:ext cx="11430000" cy="465847"/>
          </a:xfrm>
        </p:spPr>
        <p:txBody>
          <a:bodyPr anchor="ctr" anchorCtr="0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 – Reduce font size, if needed, to fit in one 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D2BBC5-3603-FBD0-7998-DB068510E486}"/>
              </a:ext>
            </a:extLst>
          </p:cNvPr>
          <p:cNvCxnSpPr>
            <a:cxnSpLocks/>
          </p:cNvCxnSpPr>
          <p:nvPr userDrawn="1"/>
        </p:nvCxnSpPr>
        <p:spPr>
          <a:xfrm>
            <a:off x="494036" y="876697"/>
            <a:ext cx="11237153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FA5DF36-1095-22E9-236C-3E18A008F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D0E276-A1C8-C34F-4F87-A9C2968A4FA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1101691"/>
            <a:ext cx="5541264" cy="5086384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323106C-436F-56B4-26D5-A94F073966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9738" y="1101691"/>
            <a:ext cx="5541264" cy="5086384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325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Questions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7BEEEC-9D78-D4B3-F315-7ED14739D5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 flipV="1">
            <a:off x="7549722" y="1"/>
            <a:ext cx="4641671" cy="546079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5DF88-FFDC-16CE-568A-EDD0FFB4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Environics Analytics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E670-3134-B0F5-C57E-AF00270C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8B84DC7-D00C-3100-0ACC-A36FBFEFE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7E4EB-C46B-3247-6B34-6BA3CCA9C6AA}"/>
              </a:ext>
            </a:extLst>
          </p:cNvPr>
          <p:cNvCxnSpPr>
            <a:cxnSpLocks/>
          </p:cNvCxnSpPr>
          <p:nvPr userDrawn="1"/>
        </p:nvCxnSpPr>
        <p:spPr>
          <a:xfrm>
            <a:off x="1610084" y="2390080"/>
            <a:ext cx="2151524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CFBE6A3-D013-BF98-01F1-1AE4B755A916}"/>
              </a:ext>
            </a:extLst>
          </p:cNvPr>
          <p:cNvSpPr txBox="1"/>
          <p:nvPr userDrawn="1"/>
        </p:nvSpPr>
        <p:spPr>
          <a:xfrm>
            <a:off x="1513769" y="1688227"/>
            <a:ext cx="3181569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EF310-6092-4C8D-A224-EC6188991B86}"/>
              </a:ext>
            </a:extLst>
          </p:cNvPr>
          <p:cNvSpPr txBox="1"/>
          <p:nvPr userDrawn="1"/>
        </p:nvSpPr>
        <p:spPr>
          <a:xfrm>
            <a:off x="1517904" y="4838166"/>
            <a:ext cx="453403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www.environicsanalytics.com</a:t>
            </a:r>
          </a:p>
        </p:txBody>
      </p:sp>
    </p:spTree>
    <p:extLst>
      <p:ext uri="{BB962C8B-B14F-4D97-AF65-F5344CB8AC3E}">
        <p14:creationId xmlns:p14="http://schemas.microsoft.com/office/powerpoint/2010/main" val="98022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03FEE2-A01D-CEB1-B744-D7D242C95D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93281-983D-D765-74F8-DAAD5285A6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74320"/>
            <a:ext cx="11429998" cy="832104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 – Use this layout when more area is wanted for the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7065C-AB61-BAC0-69D3-09B9F15BA7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0999" y="1389887"/>
            <a:ext cx="11429999" cy="482993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0BDA8-C042-2F7E-39D7-70912286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52D6-5737-AA63-A6E3-BA89B245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BDB4B7-AD0C-E7D5-CDAA-4E3853CDB309}"/>
              </a:ext>
            </a:extLst>
          </p:cNvPr>
          <p:cNvCxnSpPr>
            <a:cxnSpLocks/>
          </p:cNvCxnSpPr>
          <p:nvPr userDrawn="1"/>
        </p:nvCxnSpPr>
        <p:spPr>
          <a:xfrm>
            <a:off x="485369" y="1188720"/>
            <a:ext cx="11237152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EC06BD4-0681-9245-124D-C1F0CEF12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03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03FEE2-A01D-CEB1-B744-D7D242C95D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pattern, square, screenshot, symmetry&#10;&#10;Description automatically generated">
            <a:extLst>
              <a:ext uri="{FF2B5EF4-FFF2-40B4-BE49-F238E27FC236}">
                <a16:creationId xmlns:a16="http://schemas.microsoft.com/office/drawing/2014/main" id="{F094B457-D215-012F-902E-C3A075049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680612" y="1"/>
            <a:ext cx="3511387" cy="4129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993281-983D-D765-74F8-DAAD5285A6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74320"/>
            <a:ext cx="11429998" cy="832104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 – Use this layout when more area is wanted for the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7065C-AB61-BAC0-69D3-09B9F15BA7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0999" y="1389887"/>
            <a:ext cx="11429999" cy="482993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0BDA8-C042-2F7E-39D7-70912286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52D6-5737-AA63-A6E3-BA89B245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BDB4B7-AD0C-E7D5-CDAA-4E3853CDB309}"/>
              </a:ext>
            </a:extLst>
          </p:cNvPr>
          <p:cNvCxnSpPr>
            <a:cxnSpLocks/>
          </p:cNvCxnSpPr>
          <p:nvPr userDrawn="1"/>
        </p:nvCxnSpPr>
        <p:spPr>
          <a:xfrm>
            <a:off x="476701" y="1188720"/>
            <a:ext cx="11237153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EC06BD4-0681-9245-124D-C1F0CEF12E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56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FB1990-3868-AAA8-1049-A385A14EEC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E718F-3364-DE1F-1157-14C4C80CE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74320"/>
            <a:ext cx="11430000" cy="832104"/>
          </a:xfrm>
        </p:spPr>
        <p:txBody>
          <a:bodyPr anchor="b" anchorCtr="0"/>
          <a:lstStyle>
            <a:lvl1pPr>
              <a:lnSpc>
                <a:spcPct val="8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C7BE-1787-C766-BA56-D6E292C43B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1426464"/>
            <a:ext cx="5534431" cy="475488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B4B1B-2522-1D85-C650-078F8357B09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6430" y="1426464"/>
            <a:ext cx="5514569" cy="475488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5DF88-FFDC-16CE-568A-EDD0FFB4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E670-3134-B0F5-C57E-AF00270C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8B84DC7-D00C-3100-0ACC-A36FBFEFE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7E4EB-C46B-3247-6B34-6BA3CCA9C6AA}"/>
              </a:ext>
            </a:extLst>
          </p:cNvPr>
          <p:cNvCxnSpPr>
            <a:cxnSpLocks/>
          </p:cNvCxnSpPr>
          <p:nvPr userDrawn="1"/>
        </p:nvCxnSpPr>
        <p:spPr>
          <a:xfrm>
            <a:off x="457200" y="1188720"/>
            <a:ext cx="11255626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2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Thank You -picture">
    <p:bg>
      <p:bgPr>
        <a:gradFill>
          <a:gsLst>
            <a:gs pos="0">
              <a:schemeClr val="tx2"/>
            </a:gs>
            <a:gs pos="100000">
              <a:srgbClr val="25004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780249-2754-AAA8-1377-32630CEE7F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attern, square, screenshot, symmetry&#10;&#10;Description automatically generated">
            <a:extLst>
              <a:ext uri="{FF2B5EF4-FFF2-40B4-BE49-F238E27FC236}">
                <a16:creationId xmlns:a16="http://schemas.microsoft.com/office/drawing/2014/main" id="{0D313D0F-48E2-7EFF-7880-2478ABD24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01582" y="1"/>
            <a:ext cx="4190418" cy="492861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242435D-0217-11BA-AFE4-94E67620D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0084" y="2706232"/>
            <a:ext cx="2125362" cy="222808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5DF88-FFDC-16CE-568A-EDD0FFB4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E670-3134-B0F5-C57E-AF00270C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8B84DC7-D00C-3100-0ACC-A36FBFEFE3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7E4EB-C46B-3247-6B34-6BA3CCA9C6AA}"/>
              </a:ext>
            </a:extLst>
          </p:cNvPr>
          <p:cNvCxnSpPr>
            <a:cxnSpLocks/>
          </p:cNvCxnSpPr>
          <p:nvPr userDrawn="1"/>
        </p:nvCxnSpPr>
        <p:spPr>
          <a:xfrm>
            <a:off x="1610084" y="2390080"/>
            <a:ext cx="2125362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663EFB5-C6A9-4692-48C3-1868ED3146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8801" y="3428590"/>
            <a:ext cx="4495800" cy="365121"/>
          </a:xfrm>
        </p:spPr>
        <p:txBody>
          <a:bodyPr anchor="ctr" anchorCtr="0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F23EF15-B561-9E52-43E7-0D598C62A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8801" y="3808793"/>
            <a:ext cx="4495800" cy="365121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A3354F-DEB1-B124-2227-80B4C507F6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18801" y="4188996"/>
            <a:ext cx="4495800" cy="365121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CC38045-E066-3DA8-3EFA-6BB533A197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26538" y="4569199"/>
            <a:ext cx="4488063" cy="365121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FBE6A3-D013-BF98-01F1-1AE4B755A916}"/>
              </a:ext>
            </a:extLst>
          </p:cNvPr>
          <p:cNvSpPr txBox="1"/>
          <p:nvPr userDrawn="1"/>
        </p:nvSpPr>
        <p:spPr>
          <a:xfrm>
            <a:off x="1513769" y="1688227"/>
            <a:ext cx="3181569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49902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Thank You &amp; URL">
    <p:bg>
      <p:bgPr>
        <a:gradFill>
          <a:gsLst>
            <a:gs pos="0">
              <a:schemeClr val="tx2"/>
            </a:gs>
            <a:gs pos="100000">
              <a:srgbClr val="25004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780249-2754-AAA8-1377-32630CEE7F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attern, square, screenshot, symmetry&#10;&#10;Description automatically generated">
            <a:extLst>
              <a:ext uri="{FF2B5EF4-FFF2-40B4-BE49-F238E27FC236}">
                <a16:creationId xmlns:a16="http://schemas.microsoft.com/office/drawing/2014/main" id="{0D313D0F-48E2-7EFF-7880-2478ABD24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01582" y="1"/>
            <a:ext cx="4190418" cy="492861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5DF88-FFDC-16CE-568A-EDD0FFB4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E670-3134-B0F5-C57E-AF00270C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8B84DC7-D00C-3100-0ACC-A36FBFEFE3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7E4EB-C46B-3247-6B34-6BA3CCA9C6AA}"/>
              </a:ext>
            </a:extLst>
          </p:cNvPr>
          <p:cNvCxnSpPr>
            <a:cxnSpLocks/>
          </p:cNvCxnSpPr>
          <p:nvPr userDrawn="1"/>
        </p:nvCxnSpPr>
        <p:spPr>
          <a:xfrm>
            <a:off x="1610084" y="2390080"/>
            <a:ext cx="2151524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CFBE6A3-D013-BF98-01F1-1AE4B755A916}"/>
              </a:ext>
            </a:extLst>
          </p:cNvPr>
          <p:cNvSpPr txBox="1"/>
          <p:nvPr userDrawn="1"/>
        </p:nvSpPr>
        <p:spPr>
          <a:xfrm>
            <a:off x="1513769" y="1688227"/>
            <a:ext cx="3181569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EF310-6092-4C8D-A224-EC6188991B86}"/>
              </a:ext>
            </a:extLst>
          </p:cNvPr>
          <p:cNvSpPr txBox="1"/>
          <p:nvPr userDrawn="1"/>
        </p:nvSpPr>
        <p:spPr>
          <a:xfrm>
            <a:off x="1517904" y="4572000"/>
            <a:ext cx="453403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www.environicsanalytics.com</a:t>
            </a:r>
          </a:p>
        </p:txBody>
      </p:sp>
    </p:spTree>
    <p:extLst>
      <p:ext uri="{BB962C8B-B14F-4D97-AF65-F5344CB8AC3E}">
        <p14:creationId xmlns:p14="http://schemas.microsoft.com/office/powerpoint/2010/main" val="654215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&amp; URL 2">
    <p:bg>
      <p:bgPr>
        <a:gradFill>
          <a:gsLst>
            <a:gs pos="0">
              <a:schemeClr val="tx2"/>
            </a:gs>
            <a:gs pos="100000">
              <a:srgbClr val="25004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4467B1-9BC0-4BBF-489E-185F9C163B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5DF88-FFDC-16CE-568A-EDD0FFB4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E670-3134-B0F5-C57E-AF00270C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8B84DC7-D00C-3100-0ACC-A36FBFEFE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447916-089C-8891-437F-6AFE8CB424C3}"/>
              </a:ext>
            </a:extLst>
          </p:cNvPr>
          <p:cNvSpPr txBox="1"/>
          <p:nvPr userDrawn="1"/>
        </p:nvSpPr>
        <p:spPr>
          <a:xfrm>
            <a:off x="1513769" y="1688227"/>
            <a:ext cx="3181569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6868D-0F0C-7F36-61DF-8AA17E00824F}"/>
              </a:ext>
            </a:extLst>
          </p:cNvPr>
          <p:cNvSpPr txBox="1"/>
          <p:nvPr userDrawn="1"/>
        </p:nvSpPr>
        <p:spPr>
          <a:xfrm>
            <a:off x="1517904" y="4572000"/>
            <a:ext cx="453403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www.environicsanalytics.com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C48C47D-2479-9074-4867-A87582D08F69}"/>
              </a:ext>
            </a:extLst>
          </p:cNvPr>
          <p:cNvCxnSpPr>
            <a:cxnSpLocks/>
          </p:cNvCxnSpPr>
          <p:nvPr userDrawn="1"/>
        </p:nvCxnSpPr>
        <p:spPr>
          <a:xfrm>
            <a:off x="1610084" y="2390080"/>
            <a:ext cx="2151524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295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FB1990-3868-AAA8-1049-A385A14EEC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pattern, square, screenshot, symmetry&#10;&#10;Description automatically generated">
            <a:extLst>
              <a:ext uri="{FF2B5EF4-FFF2-40B4-BE49-F238E27FC236}">
                <a16:creationId xmlns:a16="http://schemas.microsoft.com/office/drawing/2014/main" id="{EAC70D28-CB37-0805-90E0-09E229DDB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01582" y="1"/>
            <a:ext cx="4190418" cy="492861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242435D-0217-11BA-AFE4-94E67620D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2433" y="2527759"/>
            <a:ext cx="1848891" cy="193825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5DF88-FFDC-16CE-568A-EDD0FFB4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E670-3134-B0F5-C57E-AF00270C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8B84DC7-D00C-3100-0ACC-A36FBFEFE3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7E4EB-C46B-3247-6B34-6BA3CCA9C6AA}"/>
              </a:ext>
            </a:extLst>
          </p:cNvPr>
          <p:cNvCxnSpPr/>
          <p:nvPr userDrawn="1"/>
        </p:nvCxnSpPr>
        <p:spPr>
          <a:xfrm>
            <a:off x="2643569" y="2785613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5387A1-2578-75EE-1721-515D284560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7254" y="2237925"/>
            <a:ext cx="4495801" cy="432524"/>
          </a:xfrm>
        </p:spPr>
        <p:txBody>
          <a:bodyPr anchor="ctr" anchorCtr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663EFB5-C6A9-4692-48C3-1868ED3146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47255" y="2960283"/>
            <a:ext cx="4495800" cy="365121"/>
          </a:xfrm>
        </p:spPr>
        <p:txBody>
          <a:bodyPr anchor="ctr" anchorCtr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F23EF15-B561-9E52-43E7-0D598C62A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47255" y="3340486"/>
            <a:ext cx="4495800" cy="365121"/>
          </a:xfrm>
        </p:spPr>
        <p:txBody>
          <a:bodyPr anchor="ctr" anchorCtr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A3354F-DEB1-B124-2227-80B4C507F6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47255" y="3720689"/>
            <a:ext cx="4495800" cy="365121"/>
          </a:xfrm>
        </p:spPr>
        <p:txBody>
          <a:bodyPr anchor="ctr" anchorCtr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CC38045-E066-3DA8-3EFA-6BB533A197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54992" y="4100892"/>
            <a:ext cx="4488063" cy="365121"/>
          </a:xfrm>
        </p:spPr>
        <p:txBody>
          <a:bodyPr anchor="ctr" anchorCtr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</p:spTree>
    <p:extLst>
      <p:ext uri="{BB962C8B-B14F-4D97-AF65-F5344CB8AC3E}">
        <p14:creationId xmlns:p14="http://schemas.microsoft.com/office/powerpoint/2010/main" val="372774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with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DD8E67-F385-92BB-06EA-52D8D32FD5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attern, square, screenshot, symmetry&#10;&#10;Description automatically generated">
            <a:extLst>
              <a:ext uri="{FF2B5EF4-FFF2-40B4-BE49-F238E27FC236}">
                <a16:creationId xmlns:a16="http://schemas.microsoft.com/office/drawing/2014/main" id="{FA4D07CC-1664-9BB2-1DC1-60FD89311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7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57938" y="1"/>
            <a:ext cx="5834062" cy="6861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CB6F3-962C-1CEF-55AE-F3F47F362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1195760"/>
            <a:ext cx="9621064" cy="2302405"/>
          </a:xfrm>
        </p:spPr>
        <p:txBody>
          <a:bodyPr anchor="b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. 40pt for short titles – smaller font size for longer titles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BCEF1-4282-A5EE-DA73-41C22644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7B0BC-8F2E-BC41-B38C-C6674CBE0A7A}"/>
              </a:ext>
            </a:extLst>
          </p:cNvPr>
          <p:cNvCxnSpPr/>
          <p:nvPr userDrawn="1"/>
        </p:nvCxnSpPr>
        <p:spPr>
          <a:xfrm>
            <a:off x="457200" y="3593452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CF4DD0D-AF5E-79CF-7BE7-ED2735053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55" y="5692699"/>
            <a:ext cx="1828800" cy="496334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6851E6C-9240-A563-119D-B0D5B689C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479397"/>
            <a:ext cx="2689371" cy="587320"/>
          </a:xfrm>
        </p:spPr>
        <p:txBody>
          <a:bodyPr/>
          <a:lstStyle>
            <a:lvl1pPr marL="0" indent="0" algn="ctr">
              <a:lnSpc>
                <a:spcPct val="90000"/>
              </a:lnSpc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</a:t>
            </a:r>
            <a:r>
              <a:rPr lang="en-US" dirty="0" err="1"/>
              <a:t>Lato</a:t>
            </a:r>
            <a:r>
              <a:rPr lang="en-US" dirty="0"/>
              <a:t> 16pt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C0FC2A-8D71-8E92-7C01-65C06515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6350"/>
            <a:ext cx="16520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E9BDA15-743A-AF7D-32AF-708A2A336B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804" y="3875712"/>
            <a:ext cx="1509713" cy="14652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FF66E-ADD7-BFA4-B007-72F2F4CBB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8637" y="5479397"/>
            <a:ext cx="2689371" cy="587320"/>
          </a:xfrm>
        </p:spPr>
        <p:txBody>
          <a:bodyPr/>
          <a:lstStyle>
            <a:lvl1pPr marL="0" indent="0" algn="ctr">
              <a:lnSpc>
                <a:spcPct val="90000"/>
              </a:lnSpc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</a:t>
            </a:r>
            <a:r>
              <a:rPr lang="en-US" dirty="0" err="1"/>
              <a:t>Lato</a:t>
            </a:r>
            <a:r>
              <a:rPr lang="en-US" dirty="0"/>
              <a:t> 16pt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BDE62CE9-74FD-04B2-EA1F-8C6D183AE8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13441" y="3875712"/>
            <a:ext cx="1509713" cy="14652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02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s -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FB1990-3868-AAA8-1049-A385A14EEC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attern, square, screenshot, symmetry&#10;&#10;Description automatically generated">
            <a:extLst>
              <a:ext uri="{FF2B5EF4-FFF2-40B4-BE49-F238E27FC236}">
                <a16:creationId xmlns:a16="http://schemas.microsoft.com/office/drawing/2014/main" id="{2AD68D63-9211-9A75-A20C-24802BCCF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01582" y="1"/>
            <a:ext cx="4190418" cy="492861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242435D-0217-11BA-AFE4-94E67620D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7683" y="1368426"/>
            <a:ext cx="1848891" cy="193825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5DF88-FFDC-16CE-568A-EDD0FFB4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E670-3134-B0F5-C57E-AF00270C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8B84DC7-D00C-3100-0ACC-A36FBFEFE3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7E4EB-C46B-3247-6B34-6BA3CCA9C6AA}"/>
              </a:ext>
            </a:extLst>
          </p:cNvPr>
          <p:cNvCxnSpPr/>
          <p:nvPr userDrawn="1"/>
        </p:nvCxnSpPr>
        <p:spPr>
          <a:xfrm>
            <a:off x="1696514" y="1032338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5387A1-2578-75EE-1721-515D284560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0199" y="1368426"/>
            <a:ext cx="4495801" cy="432524"/>
          </a:xfrm>
        </p:spPr>
        <p:txBody>
          <a:bodyPr anchor="ctr" anchorCtr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663EFB5-C6A9-4692-48C3-1868ED3146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200" y="1800950"/>
            <a:ext cx="4495800" cy="365121"/>
          </a:xfrm>
        </p:spPr>
        <p:txBody>
          <a:bodyPr anchor="ctr" anchorCtr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F23EF15-B561-9E52-43E7-0D598C62A3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0200" y="2181153"/>
            <a:ext cx="4495800" cy="365121"/>
          </a:xfrm>
        </p:spPr>
        <p:txBody>
          <a:bodyPr anchor="ctr" anchorCtr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A3354F-DEB1-B124-2227-80B4C507F6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0200" y="2561356"/>
            <a:ext cx="4495800" cy="365121"/>
          </a:xfrm>
        </p:spPr>
        <p:txBody>
          <a:bodyPr anchor="ctr" anchorCtr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CC38045-E066-3DA8-3EFA-6BB533A197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7937" y="2941559"/>
            <a:ext cx="4488063" cy="365121"/>
          </a:xfrm>
        </p:spPr>
        <p:txBody>
          <a:bodyPr anchor="ctr" anchorCtr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7470E270-FFD5-AD96-1D53-9215DACFFF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4588" y="3776656"/>
            <a:ext cx="1848891" cy="193825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178462C-52EF-CDCF-C071-D052F57AAA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4842" y="3776656"/>
            <a:ext cx="4488064" cy="432524"/>
          </a:xfrm>
        </p:spPr>
        <p:txBody>
          <a:bodyPr anchor="ctr" anchorCtr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1D98B87-68A8-A1E5-2747-0296C1DA4A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97105" y="4209180"/>
            <a:ext cx="4495800" cy="365121"/>
          </a:xfrm>
        </p:spPr>
        <p:txBody>
          <a:bodyPr anchor="ctr" anchorCtr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BE77DF00-CDBD-1F35-6E52-F80D446C4B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97105" y="4589383"/>
            <a:ext cx="4495800" cy="365121"/>
          </a:xfrm>
        </p:spPr>
        <p:txBody>
          <a:bodyPr anchor="ctr" anchorCtr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1BAD9D3-63E2-F452-9B05-EB17A38C92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97105" y="4969586"/>
            <a:ext cx="4495800" cy="365121"/>
          </a:xfrm>
        </p:spPr>
        <p:txBody>
          <a:bodyPr anchor="ctr" anchorCtr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9BBCD93-DDB3-8AD2-4F4C-45F7266C26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04842" y="5349789"/>
            <a:ext cx="4488063" cy="365121"/>
          </a:xfrm>
        </p:spPr>
        <p:txBody>
          <a:bodyPr anchor="ctr" anchorCtr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D6B12-AD2B-DA01-46C3-1C4810FA9454}"/>
              </a:ext>
            </a:extLst>
          </p:cNvPr>
          <p:cNvSpPr txBox="1"/>
          <p:nvPr userDrawn="1"/>
        </p:nvSpPr>
        <p:spPr>
          <a:xfrm>
            <a:off x="1604842" y="353859"/>
            <a:ext cx="264818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00045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purp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204998-1955-E002-60C1-9292120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20FFB-ABD6-16B1-1D74-F880EB712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97788-01C5-F1B1-0D7E-BEE5A8BA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EEE6270-5783-73CE-9FE6-290F2A60B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79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20FFB-ABD6-16B1-1D74-F880EB712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Environics Analytics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97788-01C5-F1B1-0D7E-BEE5A8BA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5BBC-65BC-4120-94B7-B2E7E2A178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CB54BD11-A4C0-B2AA-18A4-4A8536AB7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10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789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/>
              <a:t>©2022</a:t>
            </a:r>
            <a:r>
              <a:rPr spc="-45" dirty="0"/>
              <a:t> </a:t>
            </a:r>
            <a:r>
              <a:rPr dirty="0"/>
              <a:t>Environics</a:t>
            </a:r>
            <a:r>
              <a:rPr spc="-20" dirty="0"/>
              <a:t> </a:t>
            </a:r>
            <a:r>
              <a:rPr dirty="0"/>
              <a:t>Analytics</a:t>
            </a:r>
            <a:r>
              <a:rPr spc="15" dirty="0"/>
              <a:t> </a:t>
            </a:r>
            <a:r>
              <a:rPr dirty="0"/>
              <a:t>–</a:t>
            </a:r>
            <a:r>
              <a:rPr spc="-10" dirty="0"/>
              <a:t> 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7431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/>
              <a:t>©2022</a:t>
            </a:r>
            <a:r>
              <a:rPr spc="-45" dirty="0"/>
              <a:t> </a:t>
            </a:r>
            <a:r>
              <a:rPr dirty="0"/>
              <a:t>Environics</a:t>
            </a:r>
            <a:r>
              <a:rPr spc="-20" dirty="0"/>
              <a:t> </a:t>
            </a:r>
            <a:r>
              <a:rPr dirty="0"/>
              <a:t>Analytics</a:t>
            </a:r>
            <a:r>
              <a:rPr spc="15" dirty="0"/>
              <a:t> </a:t>
            </a:r>
            <a:r>
              <a:rPr dirty="0"/>
              <a:t>–</a:t>
            </a:r>
            <a:r>
              <a:rPr spc="-10" dirty="0"/>
              <a:t> 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4319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/>
              <a:t>©2022</a:t>
            </a:r>
            <a:r>
              <a:rPr spc="-45" dirty="0"/>
              <a:t> </a:t>
            </a:r>
            <a:r>
              <a:rPr dirty="0"/>
              <a:t>Environics</a:t>
            </a:r>
            <a:r>
              <a:rPr spc="-20" dirty="0"/>
              <a:t> </a:t>
            </a:r>
            <a:r>
              <a:rPr dirty="0"/>
              <a:t>Analytics</a:t>
            </a:r>
            <a:r>
              <a:rPr spc="15" dirty="0"/>
              <a:t> </a:t>
            </a:r>
            <a:r>
              <a:rPr dirty="0"/>
              <a:t>–</a:t>
            </a:r>
            <a:r>
              <a:rPr spc="-10" dirty="0"/>
              <a:t> 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862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/>
              <a:t>©2022</a:t>
            </a:r>
            <a:r>
              <a:rPr spc="-45" dirty="0"/>
              <a:t> </a:t>
            </a:r>
            <a:r>
              <a:rPr dirty="0"/>
              <a:t>Environics</a:t>
            </a:r>
            <a:r>
              <a:rPr spc="-20" dirty="0"/>
              <a:t> </a:t>
            </a:r>
            <a:r>
              <a:rPr dirty="0"/>
              <a:t>Analytics</a:t>
            </a:r>
            <a:r>
              <a:rPr spc="15" dirty="0"/>
              <a:t> </a:t>
            </a:r>
            <a:r>
              <a:rPr dirty="0"/>
              <a:t>–</a:t>
            </a:r>
            <a:r>
              <a:rPr spc="-10" dirty="0"/>
              <a:t> 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0223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/>
              <a:t>©2022</a:t>
            </a:r>
            <a:r>
              <a:rPr spc="-45" dirty="0"/>
              <a:t> </a:t>
            </a:r>
            <a:r>
              <a:rPr dirty="0"/>
              <a:t>Environics</a:t>
            </a:r>
            <a:r>
              <a:rPr spc="-20" dirty="0"/>
              <a:t> </a:t>
            </a:r>
            <a:r>
              <a:rPr dirty="0"/>
              <a:t>Analytics</a:t>
            </a:r>
            <a:r>
              <a:rPr spc="15" dirty="0"/>
              <a:t> </a:t>
            </a:r>
            <a:r>
              <a:rPr dirty="0"/>
              <a:t>–</a:t>
            </a:r>
            <a:r>
              <a:rPr spc="-10" dirty="0"/>
              <a:t> Confidential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69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E5471F-726F-4C0B-AF0D-9DC834D9B1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13441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E8907B-FAA6-4EAD-BF2D-2F74FD86B5F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04470" y="889407"/>
            <a:ext cx="1098107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BCF5F9F-26A0-4BF5-9080-1BEE2DD0B5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604469" y="288702"/>
            <a:ext cx="10981071" cy="7667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in Tahoma 28pt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FECA31-A31D-4872-AA9C-93801C8CEF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046" y="6217901"/>
            <a:ext cx="1353510" cy="367457"/>
          </a:xfrm>
          <a:prstGeom prst="rect">
            <a:avLst/>
          </a:prstGeom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72EF93-43AD-42CF-83E4-D64A729781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337427" y="6286213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© 2022 Environics Analytics 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8E083C9-50BF-4AFB-8692-943B55B3DB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3"/>
          </p:nvPr>
        </p:nvSpPr>
        <p:spPr>
          <a:xfrm>
            <a:off x="582244" y="6286213"/>
            <a:ext cx="2751472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B5EBA908-17F3-4CD9-BDB4-6D0F3B7B74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5580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with spea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DD8E67-F385-92BB-06EA-52D8D32FD5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3C9C1D-FD06-49E1-CBE1-4367A271A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095" t="53318"/>
          <a:stretch/>
        </p:blipFill>
        <p:spPr>
          <a:xfrm>
            <a:off x="0" y="0"/>
            <a:ext cx="5675293" cy="2207594"/>
          </a:xfrm>
          <a:prstGeom prst="rect">
            <a:avLst/>
          </a:prstGeom>
        </p:spPr>
      </p:pic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8145DE66-CC11-A14D-322B-58ED797FF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2" b="11153"/>
          <a:stretch/>
        </p:blipFill>
        <p:spPr>
          <a:xfrm>
            <a:off x="7788730" y="2426789"/>
            <a:ext cx="4412322" cy="4431212"/>
          </a:xfrm>
          <a:prstGeom prst="rect">
            <a:avLst/>
          </a:prstGeom>
        </p:spPr>
      </p:pic>
      <p:pic>
        <p:nvPicPr>
          <p:cNvPr id="10" name="Picture 9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E5DBC77-AA3A-493D-34C5-DCE9328FD4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4" y="4692392"/>
            <a:ext cx="1649001" cy="447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CB6F3-962C-1CEF-55AE-F3F47F362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975076"/>
            <a:ext cx="7956941" cy="2523090"/>
          </a:xfrm>
        </p:spPr>
        <p:txBody>
          <a:bodyPr anchor="b"/>
          <a:lstStyle>
            <a:lvl1pPr algn="l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. 40pt for short titles – smaller font size for longer titles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BCEF1-4282-A5EE-DA73-41C22644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7B0BC-8F2E-BC41-B38C-C6674CBE0A7A}"/>
              </a:ext>
            </a:extLst>
          </p:cNvPr>
          <p:cNvCxnSpPr/>
          <p:nvPr userDrawn="1"/>
        </p:nvCxnSpPr>
        <p:spPr>
          <a:xfrm>
            <a:off x="457200" y="3593452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6851E6C-9240-A563-119D-B0D5B689C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479397"/>
            <a:ext cx="2689371" cy="587320"/>
          </a:xfrm>
        </p:spPr>
        <p:txBody>
          <a:bodyPr/>
          <a:lstStyle>
            <a:lvl1pPr marL="0" indent="0" algn="ctr">
              <a:lnSpc>
                <a:spcPct val="90000"/>
              </a:lnSpc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</a:t>
            </a:r>
            <a:r>
              <a:rPr lang="en-US" dirty="0" err="1"/>
              <a:t>Lato</a:t>
            </a:r>
            <a:r>
              <a:rPr lang="en-US" dirty="0"/>
              <a:t> 16pt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C0FC2A-8D71-8E92-7C01-65C06515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6350"/>
            <a:ext cx="16520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E9BDA15-743A-AF7D-32AF-708A2A336B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804" y="3875712"/>
            <a:ext cx="1509713" cy="14652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FF66E-ADD7-BFA4-B007-72F2F4CBB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8637" y="5479397"/>
            <a:ext cx="2689371" cy="587320"/>
          </a:xfrm>
        </p:spPr>
        <p:txBody>
          <a:bodyPr/>
          <a:lstStyle>
            <a:lvl1pPr marL="0" indent="0" algn="ctr">
              <a:lnSpc>
                <a:spcPct val="90000"/>
              </a:lnSpc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</a:t>
            </a:r>
            <a:r>
              <a:rPr lang="en-US" dirty="0" err="1"/>
              <a:t>Lato</a:t>
            </a:r>
            <a:r>
              <a:rPr lang="en-US" dirty="0"/>
              <a:t> 16pt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BDE62CE9-74FD-04B2-EA1F-8C6D183AE8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13441" y="3875712"/>
            <a:ext cx="1509713" cy="14652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14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96240"/>
            <a:ext cx="10515600" cy="85336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582C83"/>
                </a:solidFill>
                <a:latin typeface="+mj-lt"/>
                <a:ea typeface="Lato Semibold" panose="020B0604020202020204" charset="0"/>
                <a:cs typeface="Lato Semibold" panose="020B0604020202020204" charset="0"/>
              </a:defRPr>
            </a:lvl1pPr>
          </a:lstStyle>
          <a:p>
            <a:r>
              <a:rPr lang="en-US" sz="4400" spc="-100" dirty="0">
                <a:latin typeface="Lato Semibold" panose="020B0604020202020204" charset="0"/>
                <a:ea typeface="Lato Semibold" panose="020B0604020202020204" charset="0"/>
                <a:cs typeface="Lato Semibold" panose="020B0604020202020204" charset="0"/>
              </a:rPr>
              <a:t>Header in Calibri Light bold font (44)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64024"/>
            <a:ext cx="541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82C83"/>
                </a:solidFill>
                <a:latin typeface="+mj-lt"/>
              </a:defRPr>
            </a:lvl1pPr>
          </a:lstStyle>
          <a:p>
            <a:fld id="{6C598D4E-AA1F-4DF1-B722-EFB27B15C3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351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/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E5471F-726F-4C0B-AF0D-9DC834D9B1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13441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E8907B-FAA6-4EAD-BF2D-2F74FD86B5F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04470" y="889407"/>
            <a:ext cx="1098107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BCF5F9F-26A0-4BF5-9080-1BEE2DD0B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469" y="288702"/>
            <a:ext cx="10981071" cy="7667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in Tahoma 28pt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FECA31-A31D-4872-AA9C-93801C8CEF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046" y="6217901"/>
            <a:ext cx="1353510" cy="367457"/>
          </a:xfrm>
          <a:prstGeom prst="rect">
            <a:avLst/>
          </a:prstGeom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72EF93-43AD-42CF-83E4-D64A729781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337427" y="6286213"/>
            <a:ext cx="16466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© 2023 Environics Analytics 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8E083C9-50BF-4AFB-8692-943B55B3DB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3"/>
          </p:nvPr>
        </p:nvSpPr>
        <p:spPr>
          <a:xfrm>
            <a:off x="582244" y="6286213"/>
            <a:ext cx="2751472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B5EBA908-17F3-4CD9-BDB4-6D0F3B7B74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C9B53F-7F58-993F-0864-5D93B4F424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469" y="1561692"/>
            <a:ext cx="4458868" cy="44069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Body 20pt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39DAB27-12EE-9D7C-A16A-087F6331E7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8498" y="1564629"/>
            <a:ext cx="4458868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Body 20pt</a:t>
            </a:r>
          </a:p>
        </p:txBody>
      </p:sp>
    </p:spTree>
    <p:extLst>
      <p:ext uri="{BB962C8B-B14F-4D97-AF65-F5344CB8AC3E}">
        <p14:creationId xmlns:p14="http://schemas.microsoft.com/office/powerpoint/2010/main" val="3827904481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E5471F-726F-4C0B-AF0D-9DC834D9B1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13441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E8907B-FAA6-4EAD-BF2D-2F74FD86B5F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04470" y="889407"/>
            <a:ext cx="1098107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BCF5F9F-26A0-4BF5-9080-1BEE2DD0B5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604469" y="288702"/>
            <a:ext cx="10981071" cy="7667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in Tahoma 28pt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FECA31-A31D-4872-AA9C-93801C8CEF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046" y="6217901"/>
            <a:ext cx="1353510" cy="367457"/>
          </a:xfrm>
          <a:prstGeom prst="rect">
            <a:avLst/>
          </a:prstGeom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72EF93-43AD-42CF-83E4-D64A729781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337427" y="6286213"/>
            <a:ext cx="16466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© 2023 Environics Analytics 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8E083C9-50BF-4AFB-8692-943B55B3DB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3"/>
          </p:nvPr>
        </p:nvSpPr>
        <p:spPr>
          <a:xfrm>
            <a:off x="582244" y="6286213"/>
            <a:ext cx="2751472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B5EBA908-17F3-4CD9-BDB4-6D0F3B7B74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F469DC-65FD-1666-B437-EC1A8789C7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604468" y="1561692"/>
            <a:ext cx="10860037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Body 20pt</a:t>
            </a:r>
          </a:p>
        </p:txBody>
      </p:sp>
    </p:spTree>
    <p:extLst>
      <p:ext uri="{BB962C8B-B14F-4D97-AF65-F5344CB8AC3E}">
        <p14:creationId xmlns:p14="http://schemas.microsoft.com/office/powerpoint/2010/main" val="389807731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BC69CB-70AF-7A54-B84D-FF0ABA4956B5}"/>
              </a:ext>
            </a:extLst>
          </p:cNvPr>
          <p:cNvSpPr/>
          <p:nvPr userDrawn="1"/>
        </p:nvSpPr>
        <p:spPr>
          <a:xfrm>
            <a:off x="0" y="0"/>
            <a:ext cx="8359566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CB6F3-962C-1CEF-55AE-F3F47F362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1512888"/>
            <a:ext cx="7305530" cy="2070472"/>
          </a:xfrm>
        </p:spPr>
        <p:txBody>
          <a:bodyPr anchor="b"/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38pt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21695-0F6B-6F03-9573-EDE9A46EAC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9" y="3968496"/>
            <a:ext cx="7305531" cy="790248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in </a:t>
            </a:r>
            <a:r>
              <a:rPr lang="en-US" dirty="0" err="1"/>
              <a:t>Lato</a:t>
            </a:r>
            <a:r>
              <a:rPr lang="en-US" dirty="0"/>
              <a:t> 24pt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BCEF1-4282-A5EE-DA73-41C22644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67B0BC-8F2E-BC41-B38C-C6674CBE0A7A}"/>
              </a:ext>
            </a:extLst>
          </p:cNvPr>
          <p:cNvCxnSpPr/>
          <p:nvPr userDrawn="1"/>
        </p:nvCxnSpPr>
        <p:spPr>
          <a:xfrm>
            <a:off x="457200" y="3731870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CF4DD0D-AF5E-79CF-7BE7-ED2735053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1" y="817617"/>
            <a:ext cx="1828800" cy="496334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04B1F3-3393-F540-12B7-438F89CD98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9565" y="1"/>
            <a:ext cx="3832435" cy="68579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3EFEA39-6D78-A383-79F4-BDFC1727E4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5071867"/>
            <a:ext cx="7305530" cy="860349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</a:t>
            </a:r>
            <a:r>
              <a:rPr lang="en-US" dirty="0" err="1"/>
              <a:t>Lato</a:t>
            </a:r>
            <a:r>
              <a:rPr lang="en-US" dirty="0"/>
              <a:t> 22pt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A0DDB5A-E193-7B47-8285-B5D0988C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937" y="6356350"/>
            <a:ext cx="16520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</p:spTree>
    <p:extLst>
      <p:ext uri="{BB962C8B-B14F-4D97-AF65-F5344CB8AC3E}">
        <p14:creationId xmlns:p14="http://schemas.microsoft.com/office/powerpoint/2010/main" val="2338572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/ Picture -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242435D-0217-11BA-AFE4-94E67620D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1076" y="0"/>
            <a:ext cx="6830923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FB1990-3868-AAA8-1049-A385A14EECCE}"/>
              </a:ext>
            </a:extLst>
          </p:cNvPr>
          <p:cNvSpPr/>
          <p:nvPr userDrawn="1"/>
        </p:nvSpPr>
        <p:spPr>
          <a:xfrm>
            <a:off x="0" y="0"/>
            <a:ext cx="5361076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pattern, square, screenshot, symmetry&#10;&#10;Description automatically generated">
            <a:extLst>
              <a:ext uri="{FF2B5EF4-FFF2-40B4-BE49-F238E27FC236}">
                <a16:creationId xmlns:a16="http://schemas.microsoft.com/office/drawing/2014/main" id="{D085EFE3-FEFC-B2E3-A9DA-052A527A5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252663" y="3201999"/>
            <a:ext cx="3108413" cy="365600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5DF88-FFDC-16CE-568A-EDD0FFB4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E670-3134-B0F5-C57E-AF00270C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8B84DC7-D00C-3100-0ACC-A36FBFEFE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7E4EB-C46B-3247-6B34-6BA3CCA9C6AA}"/>
              </a:ext>
            </a:extLst>
          </p:cNvPr>
          <p:cNvCxnSpPr/>
          <p:nvPr userDrawn="1"/>
        </p:nvCxnSpPr>
        <p:spPr>
          <a:xfrm>
            <a:off x="457200" y="2674040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4EE718F-3364-DE1F-1157-14C4C80CE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74319"/>
            <a:ext cx="4501989" cy="2263191"/>
          </a:xfrm>
        </p:spPr>
        <p:txBody>
          <a:bodyPr anchor="b" anchorCtr="0"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C7BE-1787-C766-BA56-D6E292C43B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2882448"/>
            <a:ext cx="4501989" cy="329889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068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242435D-0217-11BA-AFE4-94E67620D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1076" y="0"/>
            <a:ext cx="6830923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FB1990-3868-AAA8-1049-A385A14EECCE}"/>
              </a:ext>
            </a:extLst>
          </p:cNvPr>
          <p:cNvSpPr/>
          <p:nvPr userDrawn="1"/>
        </p:nvSpPr>
        <p:spPr>
          <a:xfrm>
            <a:off x="0" y="0"/>
            <a:ext cx="5361076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E718F-3364-DE1F-1157-14C4C80CE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74319"/>
            <a:ext cx="4501989" cy="2263191"/>
          </a:xfrm>
        </p:spPr>
        <p:txBody>
          <a:bodyPr anchor="b" anchorCtr="0"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C7BE-1787-C766-BA56-D6E292C43B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2882448"/>
            <a:ext cx="4501989" cy="329889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5DF88-FFDC-16CE-568A-EDD0FFB4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E670-3134-B0F5-C57E-AF00270C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8B84DC7-D00C-3100-0ACC-A36FBFEFE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7E4EB-C46B-3247-6B34-6BA3CCA9C6AA}"/>
              </a:ext>
            </a:extLst>
          </p:cNvPr>
          <p:cNvCxnSpPr/>
          <p:nvPr userDrawn="1"/>
        </p:nvCxnSpPr>
        <p:spPr>
          <a:xfrm>
            <a:off x="457200" y="2674040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65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/ Picture -title hig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242435D-0217-11BA-AFE4-94E67620D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1076" y="0"/>
            <a:ext cx="6830923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FB1990-3868-AAA8-1049-A385A14EECCE}"/>
              </a:ext>
            </a:extLst>
          </p:cNvPr>
          <p:cNvSpPr/>
          <p:nvPr userDrawn="1"/>
        </p:nvSpPr>
        <p:spPr>
          <a:xfrm>
            <a:off x="0" y="0"/>
            <a:ext cx="5361076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rgbClr val="2500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E718F-3364-DE1F-1157-14C4C80CE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74320"/>
            <a:ext cx="4501989" cy="1458197"/>
          </a:xfrm>
        </p:spPr>
        <p:txBody>
          <a:bodyPr anchor="b" anchorCtr="0"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Semibold</a:t>
            </a:r>
            <a:r>
              <a:rPr lang="en-US" dirty="0"/>
              <a:t> 28pt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C7BE-1787-C766-BA56-D6E292C43B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2090120"/>
            <a:ext cx="4650367" cy="409122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Lato</a:t>
            </a:r>
            <a:r>
              <a:rPr lang="en-US" dirty="0"/>
              <a:t> 22pt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5DF88-FFDC-16CE-568A-EDD0FFB4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E670-3134-B0F5-C57E-AF00270C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urpl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8B84DC7-D00C-3100-0ACC-A36FBFEFE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0" y="6324600"/>
            <a:ext cx="1280160" cy="3474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7E4EB-C46B-3247-6B34-6BA3CCA9C6AA}"/>
              </a:ext>
            </a:extLst>
          </p:cNvPr>
          <p:cNvCxnSpPr/>
          <p:nvPr userDrawn="1"/>
        </p:nvCxnSpPr>
        <p:spPr>
          <a:xfrm>
            <a:off x="457200" y="1911318"/>
            <a:ext cx="2286000" cy="0"/>
          </a:xfrm>
          <a:prstGeom prst="line">
            <a:avLst/>
          </a:prstGeom>
          <a:ln w="25400">
            <a:solidFill>
              <a:srgbClr val="E5A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8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14.jp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86BA9-3CC3-7860-5FDD-4E677A58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B4B7F-3DFF-EEBF-9C17-F36073583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463D0-15CB-19AD-7269-ED53135DB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937" y="6356350"/>
            <a:ext cx="1543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© Environics Analytics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220FE-B0CC-E0B3-57C4-99FFB848E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6017" y="6356350"/>
            <a:ext cx="384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E36F5BBC-65BC-4120-94B7-B2E7E2A1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61" r:id="rId2"/>
    <p:sldLayoutId id="2147483723" r:id="rId3"/>
    <p:sldLayoutId id="2147483728" r:id="rId4"/>
    <p:sldLayoutId id="2147483729" r:id="rId5"/>
    <p:sldLayoutId id="2147483663" r:id="rId6"/>
    <p:sldLayoutId id="2147483698" r:id="rId7"/>
    <p:sldLayoutId id="2147483679" r:id="rId8"/>
    <p:sldLayoutId id="2147483714" r:id="rId9"/>
    <p:sldLayoutId id="2147483719" r:id="rId10"/>
    <p:sldLayoutId id="2147483702" r:id="rId11"/>
    <p:sldLayoutId id="2147483735" r:id="rId12"/>
    <p:sldLayoutId id="2147483724" r:id="rId13"/>
    <p:sldLayoutId id="2147483725" r:id="rId14"/>
    <p:sldLayoutId id="2147483700" r:id="rId15"/>
    <p:sldLayoutId id="2147483730" r:id="rId16"/>
    <p:sldLayoutId id="2147483731" r:id="rId17"/>
    <p:sldLayoutId id="2147483742" r:id="rId18"/>
    <p:sldLayoutId id="2147483743" r:id="rId19"/>
    <p:sldLayoutId id="2147483745" r:id="rId20"/>
    <p:sldLayoutId id="2147483746" r:id="rId21"/>
    <p:sldLayoutId id="2147483697" r:id="rId22"/>
    <p:sldLayoutId id="2147483734" r:id="rId23"/>
    <p:sldLayoutId id="2147483737" r:id="rId24"/>
    <p:sldLayoutId id="2147483738" r:id="rId25"/>
    <p:sldLayoutId id="2147483736" r:id="rId26"/>
    <p:sldLayoutId id="2147483739" r:id="rId27"/>
    <p:sldLayoutId id="2147483740" r:id="rId28"/>
    <p:sldLayoutId id="2147483733" r:id="rId29"/>
    <p:sldLayoutId id="2147483726" r:id="rId30"/>
    <p:sldLayoutId id="2147483741" r:id="rId31"/>
    <p:sldLayoutId id="2147483744" r:id="rId32"/>
    <p:sldLayoutId id="2147483664" r:id="rId33"/>
    <p:sldLayoutId id="2147483716" r:id="rId34"/>
    <p:sldLayoutId id="2147483652" r:id="rId35"/>
    <p:sldLayoutId id="2147483717" r:id="rId36"/>
    <p:sldLayoutId id="2147483718" r:id="rId37"/>
    <p:sldLayoutId id="2147483722" r:id="rId38"/>
    <p:sldLayoutId id="2147483682" r:id="rId39"/>
    <p:sldLayoutId id="2147483680" r:id="rId40"/>
    <p:sldLayoutId id="2147483690" r:id="rId41"/>
    <p:sldLayoutId id="2147483655" r:id="rId42"/>
    <p:sldLayoutId id="2147483732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orient="horz" pos="3984" userDrawn="1">
          <p15:clr>
            <a:srgbClr val="F26B43"/>
          </p15:clr>
        </p15:guide>
        <p15:guide id="5" orient="horz" pos="192" userDrawn="1">
          <p15:clr>
            <a:srgbClr val="F26B43"/>
          </p15:clr>
        </p15:guide>
        <p15:guide id="6" pos="74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134110"/>
          </a:xfrm>
          <a:custGeom>
            <a:avLst/>
            <a:gdLst/>
            <a:ahLst/>
            <a:cxnLst/>
            <a:rect l="l" t="t" r="r" b="b"/>
            <a:pathLst>
              <a:path w="12192000" h="1134110">
                <a:moveTo>
                  <a:pt x="12192000" y="0"/>
                </a:moveTo>
                <a:lnTo>
                  <a:pt x="0" y="0"/>
                </a:lnTo>
                <a:lnTo>
                  <a:pt x="0" y="1133855"/>
                </a:lnTo>
                <a:lnTo>
                  <a:pt x="12192000" y="11338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572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5027" y="890016"/>
            <a:ext cx="10981055" cy="0"/>
          </a:xfrm>
          <a:custGeom>
            <a:avLst/>
            <a:gdLst/>
            <a:ahLst/>
            <a:cxnLst/>
            <a:rect l="l" t="t" r="r" b="b"/>
            <a:pathLst>
              <a:path w="10981055">
                <a:moveTo>
                  <a:pt x="0" y="0"/>
                </a:moveTo>
                <a:lnTo>
                  <a:pt x="10981055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509504" y="6217919"/>
            <a:ext cx="1353311" cy="3672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463" y="270129"/>
            <a:ext cx="10825073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759" y="1436878"/>
            <a:ext cx="10952480" cy="3777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497" y="6586448"/>
            <a:ext cx="194564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E7E7E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/>
              <a:t>©2022</a:t>
            </a:r>
            <a:r>
              <a:rPr spc="-45" dirty="0"/>
              <a:t> </a:t>
            </a:r>
            <a:r>
              <a:rPr dirty="0"/>
              <a:t>Environics</a:t>
            </a:r>
            <a:r>
              <a:rPr spc="-20" dirty="0"/>
              <a:t> </a:t>
            </a:r>
            <a:r>
              <a:rPr dirty="0"/>
              <a:t>Analytics</a:t>
            </a:r>
            <a:r>
              <a:rPr spc="15" dirty="0"/>
              <a:t> </a:t>
            </a:r>
            <a:r>
              <a:rPr dirty="0"/>
              <a:t>–</a:t>
            </a:r>
            <a:r>
              <a:rPr spc="-10" dirty="0"/>
              <a:t> 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64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jpg"/><Relationship Id="rId3" Type="http://schemas.openxmlformats.org/officeDocument/2006/relationships/image" Target="../media/image18.jpg"/><Relationship Id="rId21" Type="http://schemas.openxmlformats.org/officeDocument/2006/relationships/image" Target="../media/image36.jpe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17" Type="http://schemas.openxmlformats.org/officeDocument/2006/relationships/image" Target="../media/image32.jpg"/><Relationship Id="rId2" Type="http://schemas.openxmlformats.org/officeDocument/2006/relationships/image" Target="../media/image17.png"/><Relationship Id="rId16" Type="http://schemas.openxmlformats.org/officeDocument/2006/relationships/image" Target="../media/image31.jpg"/><Relationship Id="rId20" Type="http://schemas.openxmlformats.org/officeDocument/2006/relationships/image" Target="../media/image35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jp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jpg"/><Relationship Id="rId19" Type="http://schemas.openxmlformats.org/officeDocument/2006/relationships/image" Target="../media/image34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Relationship Id="rId14" Type="http://schemas.openxmlformats.org/officeDocument/2006/relationships/image" Target="../media/image29.jpg"/><Relationship Id="rId2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D6167C-48A6-4B60-61DF-E8D5DA7F93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Municipal Community Insights Breakfast Trivia!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8FB6A62-D1CD-48CE-AB77-00F03468C7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EDCO 2024 Early Bird Breakfast and Learn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47080-CB84-6175-2389-F5B33956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5BBC-65BC-4120-94B7-B2E7E2A178D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DDCD72-FCCF-7BDF-8876-45D79301C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5074920"/>
            <a:ext cx="10076578" cy="860349"/>
          </a:xfrm>
        </p:spPr>
        <p:txBody>
          <a:bodyPr/>
          <a:lstStyle/>
          <a:p>
            <a:r>
              <a:rPr lang="en-US" dirty="0"/>
              <a:t>Presented by: Samuel Lau, Director Business Development, Municipalities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D95C4-1A9E-0AD5-79F9-81D88D01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Environics Analytics 2024</a:t>
            </a:r>
          </a:p>
        </p:txBody>
      </p:sp>
    </p:spTree>
    <p:extLst>
      <p:ext uri="{BB962C8B-B14F-4D97-AF65-F5344CB8AC3E}">
        <p14:creationId xmlns:p14="http://schemas.microsoft.com/office/powerpoint/2010/main" val="119312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462" y="270129"/>
            <a:ext cx="107802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b="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b="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b="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nsight</a:t>
            </a:r>
            <a:r>
              <a:rPr lang="en-US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b="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b="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b="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b="0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ctivation</a:t>
            </a:r>
            <a:endParaRPr b="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xfrm>
            <a:off x="5123180" y="6459107"/>
            <a:ext cx="194564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©202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</a:t>
            </a:r>
            <a:r>
              <a:rPr kumimoji="0" sz="900" b="0" i="0" u="none" strike="noStrike" kern="0" cap="none" spc="-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Environics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Analytics</a:t>
            </a:r>
            <a:r>
              <a:rPr kumimoji="0" sz="900" b="0" i="0" u="none" strike="noStrike" kern="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endParaRPr kumimoji="0" sz="900" b="0" i="0" u="none" strike="noStrike" kern="0" cap="none" spc="-10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C0857A77-7060-1F9A-525C-6E462572650B}"/>
              </a:ext>
            </a:extLst>
          </p:cNvPr>
          <p:cNvSpPr/>
          <p:nvPr/>
        </p:nvSpPr>
        <p:spPr>
          <a:xfrm>
            <a:off x="4290441" y="1423797"/>
            <a:ext cx="3385185" cy="399415"/>
          </a:xfrm>
          <a:custGeom>
            <a:avLst/>
            <a:gdLst/>
            <a:ahLst/>
            <a:cxnLst/>
            <a:rect l="l" t="t" r="r" b="b"/>
            <a:pathLst>
              <a:path w="3385185" h="399414">
                <a:moveTo>
                  <a:pt x="3384804" y="0"/>
                </a:moveTo>
                <a:lnTo>
                  <a:pt x="0" y="0"/>
                </a:lnTo>
                <a:lnTo>
                  <a:pt x="0" y="399288"/>
                </a:lnTo>
                <a:lnTo>
                  <a:pt x="3384804" y="399288"/>
                </a:lnTo>
                <a:lnTo>
                  <a:pt x="3384804" y="0"/>
                </a:lnTo>
                <a:close/>
              </a:path>
            </a:pathLst>
          </a:custGeom>
          <a:solidFill>
            <a:srgbClr val="572C8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B0054DDC-725A-B946-9CC8-1B72F3D1033E}"/>
              </a:ext>
            </a:extLst>
          </p:cNvPr>
          <p:cNvSpPr/>
          <p:nvPr/>
        </p:nvSpPr>
        <p:spPr>
          <a:xfrm>
            <a:off x="4283964" y="1406652"/>
            <a:ext cx="3385185" cy="4613275"/>
          </a:xfrm>
          <a:custGeom>
            <a:avLst/>
            <a:gdLst/>
            <a:ahLst/>
            <a:cxnLst/>
            <a:rect l="l" t="t" r="r" b="b"/>
            <a:pathLst>
              <a:path w="3385184" h="4613275">
                <a:moveTo>
                  <a:pt x="0" y="4613148"/>
                </a:moveTo>
                <a:lnTo>
                  <a:pt x="3384803" y="4613148"/>
                </a:lnTo>
                <a:lnTo>
                  <a:pt x="3384803" y="0"/>
                </a:lnTo>
                <a:lnTo>
                  <a:pt x="0" y="0"/>
                </a:lnTo>
                <a:lnTo>
                  <a:pt x="0" y="4613148"/>
                </a:lnTo>
                <a:close/>
              </a:path>
            </a:pathLst>
          </a:custGeom>
          <a:ln w="12700">
            <a:solidFill>
              <a:srgbClr val="572C8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7CF0827F-146A-97B8-AF4B-3D6526B2E0D1}"/>
              </a:ext>
            </a:extLst>
          </p:cNvPr>
          <p:cNvSpPr txBox="1"/>
          <p:nvPr/>
        </p:nvSpPr>
        <p:spPr>
          <a:xfrm>
            <a:off x="4290314" y="1416177"/>
            <a:ext cx="3372485" cy="344966"/>
          </a:xfrm>
          <a:prstGeom prst="rect">
            <a:avLst/>
          </a:prstGeom>
          <a:solidFill>
            <a:srgbClr val="572C83"/>
          </a:solidFill>
        </p:spPr>
        <p:txBody>
          <a:bodyPr vert="horz" wrap="square" lIns="0" tIns="36830" rIns="0" bIns="0" rtlCol="0">
            <a:spAutoFit/>
          </a:bodyPr>
          <a:lstStyle/>
          <a:p>
            <a:pPr marL="539115" marR="0" lvl="0" indent="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ADVANCED</a:t>
            </a:r>
            <a:r>
              <a:rPr kumimoji="0" sz="20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ANALYTICS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 Light"/>
            </a:endParaRPr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479471BB-03F9-C474-5B96-DE72CBC039E6}"/>
              </a:ext>
            </a:extLst>
          </p:cNvPr>
          <p:cNvSpPr txBox="1"/>
          <p:nvPr/>
        </p:nvSpPr>
        <p:spPr>
          <a:xfrm>
            <a:off x="4360545" y="1934718"/>
            <a:ext cx="337248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Purpose-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built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 </a:t>
            </a:r>
            <a:r>
              <a:rPr kumimoji="0" lang="en-CA" sz="1400" b="0" i="0" u="none" strike="noStrike" kern="0" cap="none" spc="-35" normalizeH="0" baseline="0" noProof="0" dirty="0" err="1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Saas</a:t>
            </a:r>
            <a:r>
              <a:rPr kumimoji="0" lang="en-CA" sz="1400" b="0" i="0" u="none" strike="noStrike" kern="0" cap="none" spc="-3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Platform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 Light"/>
            </a:endParaRPr>
          </a:p>
        </p:txBody>
      </p:sp>
      <p:graphicFrame>
        <p:nvGraphicFramePr>
          <p:cNvPr id="42" name="object 6">
            <a:extLst>
              <a:ext uri="{FF2B5EF4-FFF2-40B4-BE49-F238E27FC236}">
                <a16:creationId xmlns:a16="http://schemas.microsoft.com/office/drawing/2014/main" id="{B695C0FA-6AF1-88B0-39F1-709991A1E70F}"/>
              </a:ext>
            </a:extLst>
          </p:cNvPr>
          <p:cNvGraphicFramePr>
            <a:graphicFrameLocks noGrp="1"/>
          </p:cNvGraphicFramePr>
          <p:nvPr/>
        </p:nvGraphicFramePr>
        <p:xfrm>
          <a:off x="8002269" y="1390903"/>
          <a:ext cx="3384550" cy="4617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209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CA" sz="2000" b="0" spc="-10" dirty="0">
                          <a:solidFill>
                            <a:srgbClr val="FFFFFF"/>
                          </a:solidFill>
                          <a:latin typeface="+mj-lt"/>
                          <a:cs typeface="Calibri Light"/>
                        </a:rPr>
                        <a:t>AMPLIFIED </a:t>
                      </a:r>
                      <a:r>
                        <a:rPr sz="2000" b="0" spc="-10" dirty="0">
                          <a:solidFill>
                            <a:srgbClr val="FFFFFF"/>
                          </a:solidFill>
                          <a:latin typeface="+mj-lt"/>
                          <a:cs typeface="Calibri Light"/>
                        </a:rPr>
                        <a:t>ACTIVATION</a:t>
                      </a:r>
                      <a:endParaRPr sz="2000" dirty="0">
                        <a:latin typeface="+mj-lt"/>
                        <a:cs typeface="Calibri Light"/>
                      </a:endParaRPr>
                    </a:p>
                  </a:txBody>
                  <a:tcPr marL="0" marR="0" marT="35560" marB="0">
                    <a:solidFill>
                      <a:srgbClr val="572C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b="0" dirty="0">
                          <a:solidFill>
                            <a:srgbClr val="572C83"/>
                          </a:solidFill>
                          <a:latin typeface="+mn-lt"/>
                          <a:cs typeface="Calibri Light"/>
                        </a:rPr>
                        <a:t>The</a:t>
                      </a:r>
                      <a:r>
                        <a:rPr sz="1400" b="0" spc="-30" dirty="0">
                          <a:solidFill>
                            <a:srgbClr val="572C83"/>
                          </a:solidFill>
                          <a:latin typeface="+mn-l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572C83"/>
                          </a:solidFill>
                          <a:latin typeface="+mn-lt"/>
                          <a:cs typeface="Calibri Light"/>
                        </a:rPr>
                        <a:t>“Intel</a:t>
                      </a:r>
                      <a:r>
                        <a:rPr sz="1400" b="0" spc="-35" dirty="0">
                          <a:solidFill>
                            <a:srgbClr val="572C83"/>
                          </a:solidFill>
                          <a:latin typeface="+mn-l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572C83"/>
                          </a:solidFill>
                          <a:latin typeface="+mn-lt"/>
                          <a:cs typeface="Calibri Light"/>
                        </a:rPr>
                        <a:t>Inside”</a:t>
                      </a:r>
                      <a:r>
                        <a:rPr sz="1400" b="0" spc="-45" dirty="0">
                          <a:solidFill>
                            <a:srgbClr val="572C83"/>
                          </a:solidFill>
                          <a:latin typeface="+mn-l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572C83"/>
                          </a:solidFill>
                          <a:latin typeface="+mn-lt"/>
                          <a:cs typeface="Calibri Light"/>
                        </a:rPr>
                        <a:t>in</a:t>
                      </a:r>
                      <a:r>
                        <a:rPr sz="1400" b="0" spc="-10" dirty="0">
                          <a:solidFill>
                            <a:srgbClr val="572C83"/>
                          </a:solidFill>
                          <a:latin typeface="+mn-l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572C83"/>
                          </a:solidFill>
                          <a:latin typeface="+mn-lt"/>
                          <a:cs typeface="Calibri Light"/>
                        </a:rPr>
                        <a:t>all</a:t>
                      </a:r>
                      <a:r>
                        <a:rPr sz="1400" b="0" spc="-5" dirty="0">
                          <a:solidFill>
                            <a:srgbClr val="572C83"/>
                          </a:solidFill>
                          <a:latin typeface="+mn-lt"/>
                          <a:cs typeface="Calibri Light"/>
                        </a:rPr>
                        <a:t> </a:t>
                      </a:r>
                      <a:r>
                        <a:rPr sz="1400" b="0" spc="-10" dirty="0">
                          <a:solidFill>
                            <a:srgbClr val="572C83"/>
                          </a:solidFill>
                          <a:latin typeface="+mn-lt"/>
                          <a:cs typeface="Calibri Light"/>
                        </a:rPr>
                        <a:t>Channels</a:t>
                      </a:r>
                      <a:endParaRPr sz="1400" dirty="0">
                        <a:latin typeface="+mn-lt"/>
                        <a:cs typeface="Calibri Light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572C83"/>
                      </a:solidFill>
                      <a:prstDash val="solid"/>
                    </a:lnL>
                    <a:lnR w="12700">
                      <a:solidFill>
                        <a:srgbClr val="572C83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Traditional</a:t>
                      </a:r>
                      <a:r>
                        <a:rPr lang="en-CA" sz="18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&amp; Digital</a:t>
                      </a:r>
                      <a:r>
                        <a:rPr sz="1800" b="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en-CA" sz="18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Channels</a:t>
                      </a:r>
                      <a:endParaRPr sz="1800" dirty="0">
                        <a:latin typeface="Calibri Light"/>
                        <a:cs typeface="Calibri Ligh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72C83"/>
                      </a:solidFill>
                      <a:prstDash val="solid"/>
                    </a:lnL>
                    <a:lnR w="12700">
                      <a:solidFill>
                        <a:srgbClr val="572C83"/>
                      </a:solidFill>
                      <a:prstDash val="solid"/>
                    </a:lnR>
                    <a:solidFill>
                      <a:srgbClr val="B1A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9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72C83"/>
                      </a:solidFill>
                      <a:prstDash val="solid"/>
                    </a:lnL>
                    <a:lnR w="12700">
                      <a:solidFill>
                        <a:srgbClr val="572C83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CA" sz="180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Data Collaboration</a:t>
                      </a:r>
                      <a:endParaRPr sz="1800" dirty="0">
                        <a:latin typeface="Calibri Light"/>
                        <a:cs typeface="Calibri Ligh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572C83"/>
                      </a:solidFill>
                      <a:prstDash val="solid"/>
                    </a:lnL>
                    <a:lnR w="12700">
                      <a:solidFill>
                        <a:srgbClr val="572C83"/>
                      </a:solidFill>
                      <a:prstDash val="solid"/>
                    </a:lnR>
                    <a:solidFill>
                      <a:srgbClr val="B1A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72C83"/>
                      </a:solidFill>
                      <a:prstDash val="solid"/>
                    </a:lnL>
                    <a:lnR w="12700">
                      <a:solidFill>
                        <a:srgbClr val="572C83"/>
                      </a:solidFill>
                      <a:prstDash val="solid"/>
                    </a:lnR>
                    <a:lnB w="12700">
                      <a:solidFill>
                        <a:srgbClr val="572C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4" name="object 7">
            <a:extLst>
              <a:ext uri="{FF2B5EF4-FFF2-40B4-BE49-F238E27FC236}">
                <a16:creationId xmlns:a16="http://schemas.microsoft.com/office/drawing/2014/main" id="{142EE916-92B5-EBA1-D131-97C42DB19F04}"/>
              </a:ext>
            </a:extLst>
          </p:cNvPr>
          <p:cNvGrpSpPr/>
          <p:nvPr/>
        </p:nvGrpSpPr>
        <p:grpSpPr>
          <a:xfrm>
            <a:off x="4399343" y="2307335"/>
            <a:ext cx="3138805" cy="2051685"/>
            <a:chOff x="4399343" y="2307335"/>
            <a:chExt cx="3138805" cy="2051685"/>
          </a:xfrm>
        </p:grpSpPr>
        <p:pic>
          <p:nvPicPr>
            <p:cNvPr id="49" name="object 8">
              <a:extLst>
                <a:ext uri="{FF2B5EF4-FFF2-40B4-BE49-F238E27FC236}">
                  <a16:creationId xmlns:a16="http://schemas.microsoft.com/office/drawing/2014/main" id="{3513A1FD-219A-3AE0-4C44-BB81988C050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5319" y="2473451"/>
              <a:ext cx="2261616" cy="1014984"/>
            </a:xfrm>
            <a:prstGeom prst="rect">
              <a:avLst/>
            </a:prstGeom>
          </p:spPr>
        </p:pic>
        <p:pic>
          <p:nvPicPr>
            <p:cNvPr id="53" name="object 9">
              <a:extLst>
                <a:ext uri="{FF2B5EF4-FFF2-40B4-BE49-F238E27FC236}">
                  <a16:creationId xmlns:a16="http://schemas.microsoft.com/office/drawing/2014/main" id="{B76171F5-309C-B235-B9A3-C3BFAAC6A27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8931" y="3246119"/>
              <a:ext cx="1549908" cy="1103375"/>
            </a:xfrm>
            <a:prstGeom prst="rect">
              <a:avLst/>
            </a:prstGeom>
          </p:spPr>
        </p:pic>
        <p:sp>
          <p:nvSpPr>
            <p:cNvPr id="54" name="object 10">
              <a:extLst>
                <a:ext uri="{FF2B5EF4-FFF2-40B4-BE49-F238E27FC236}">
                  <a16:creationId xmlns:a16="http://schemas.microsoft.com/office/drawing/2014/main" id="{83D55B22-92E0-96E1-8F2E-0CA7BEAE7590}"/>
                </a:ext>
              </a:extLst>
            </p:cNvPr>
            <p:cNvSpPr/>
            <p:nvPr/>
          </p:nvSpPr>
          <p:spPr>
            <a:xfrm>
              <a:off x="4404105" y="3241293"/>
              <a:ext cx="1559560" cy="1113155"/>
            </a:xfrm>
            <a:custGeom>
              <a:avLst/>
              <a:gdLst/>
              <a:ahLst/>
              <a:cxnLst/>
              <a:rect l="l" t="t" r="r" b="b"/>
              <a:pathLst>
                <a:path w="1559560" h="1113154">
                  <a:moveTo>
                    <a:pt x="0" y="1112900"/>
                  </a:moveTo>
                  <a:lnTo>
                    <a:pt x="1559433" y="1112900"/>
                  </a:lnTo>
                  <a:lnTo>
                    <a:pt x="1559433" y="0"/>
                  </a:lnTo>
                  <a:lnTo>
                    <a:pt x="0" y="0"/>
                  </a:lnTo>
                  <a:lnTo>
                    <a:pt x="0" y="1112900"/>
                  </a:lnTo>
                  <a:close/>
                </a:path>
              </a:pathLst>
            </a:custGeom>
            <a:ln w="9525">
              <a:solidFill>
                <a:srgbClr val="572C8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5" name="object 11">
              <a:extLst>
                <a:ext uri="{FF2B5EF4-FFF2-40B4-BE49-F238E27FC236}">
                  <a16:creationId xmlns:a16="http://schemas.microsoft.com/office/drawing/2014/main" id="{A19118C3-5676-BDCC-BC9C-3319B39AB7A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6627" y="3080003"/>
              <a:ext cx="1644396" cy="1194816"/>
            </a:xfrm>
            <a:prstGeom prst="rect">
              <a:avLst/>
            </a:prstGeom>
          </p:spPr>
        </p:pic>
        <p:sp>
          <p:nvSpPr>
            <p:cNvPr id="56" name="object 12">
              <a:extLst>
                <a:ext uri="{FF2B5EF4-FFF2-40B4-BE49-F238E27FC236}">
                  <a16:creationId xmlns:a16="http://schemas.microsoft.com/office/drawing/2014/main" id="{EB996FA6-F833-7272-3E6E-7D5630F3AB96}"/>
                </a:ext>
              </a:extLst>
            </p:cNvPr>
            <p:cNvSpPr/>
            <p:nvPr/>
          </p:nvSpPr>
          <p:spPr>
            <a:xfrm>
              <a:off x="5781802" y="3075177"/>
              <a:ext cx="1654175" cy="1204595"/>
            </a:xfrm>
            <a:custGeom>
              <a:avLst/>
              <a:gdLst/>
              <a:ahLst/>
              <a:cxnLst/>
              <a:rect l="l" t="t" r="r" b="b"/>
              <a:pathLst>
                <a:path w="1654175" h="1204595">
                  <a:moveTo>
                    <a:pt x="0" y="1204341"/>
                  </a:moveTo>
                  <a:lnTo>
                    <a:pt x="1653921" y="1204341"/>
                  </a:lnTo>
                  <a:lnTo>
                    <a:pt x="1653921" y="0"/>
                  </a:lnTo>
                  <a:lnTo>
                    <a:pt x="0" y="0"/>
                  </a:lnTo>
                  <a:lnTo>
                    <a:pt x="0" y="1204341"/>
                  </a:lnTo>
                  <a:close/>
                </a:path>
              </a:pathLst>
            </a:custGeom>
            <a:ln w="9525">
              <a:solidFill>
                <a:srgbClr val="572C8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7" name="object 13">
              <a:extLst>
                <a:ext uri="{FF2B5EF4-FFF2-40B4-BE49-F238E27FC236}">
                  <a16:creationId xmlns:a16="http://schemas.microsoft.com/office/drawing/2014/main" id="{2490928F-5770-8015-8020-DFB6F090AAE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9339" y="2409443"/>
              <a:ext cx="1379219" cy="1057655"/>
            </a:xfrm>
            <a:prstGeom prst="rect">
              <a:avLst/>
            </a:prstGeom>
          </p:spPr>
        </p:pic>
        <p:sp>
          <p:nvSpPr>
            <p:cNvPr id="58" name="object 14">
              <a:extLst>
                <a:ext uri="{FF2B5EF4-FFF2-40B4-BE49-F238E27FC236}">
                  <a16:creationId xmlns:a16="http://schemas.microsoft.com/office/drawing/2014/main" id="{ADEED3DB-F25C-86B5-AD47-6EC820B50D45}"/>
                </a:ext>
              </a:extLst>
            </p:cNvPr>
            <p:cNvSpPr/>
            <p:nvPr/>
          </p:nvSpPr>
          <p:spPr>
            <a:xfrm>
              <a:off x="6144513" y="2404617"/>
              <a:ext cx="1388745" cy="1067435"/>
            </a:xfrm>
            <a:custGeom>
              <a:avLst/>
              <a:gdLst/>
              <a:ahLst/>
              <a:cxnLst/>
              <a:rect l="l" t="t" r="r" b="b"/>
              <a:pathLst>
                <a:path w="1388745" h="1067435">
                  <a:moveTo>
                    <a:pt x="0" y="1067180"/>
                  </a:moveTo>
                  <a:lnTo>
                    <a:pt x="1388744" y="1067180"/>
                  </a:lnTo>
                  <a:lnTo>
                    <a:pt x="1388744" y="0"/>
                  </a:lnTo>
                  <a:lnTo>
                    <a:pt x="0" y="0"/>
                  </a:lnTo>
                  <a:lnTo>
                    <a:pt x="0" y="1067180"/>
                  </a:lnTo>
                  <a:close/>
                </a:path>
              </a:pathLst>
            </a:custGeom>
            <a:ln w="9524">
              <a:solidFill>
                <a:srgbClr val="572C8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9" name="object 15">
              <a:extLst>
                <a:ext uri="{FF2B5EF4-FFF2-40B4-BE49-F238E27FC236}">
                  <a16:creationId xmlns:a16="http://schemas.microsoft.com/office/drawing/2014/main" id="{DCF0D6BF-EF90-91F3-8F11-975F80583D0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7991" y="2307335"/>
              <a:ext cx="1060703" cy="367284"/>
            </a:xfrm>
            <a:prstGeom prst="rect">
              <a:avLst/>
            </a:prstGeom>
          </p:spPr>
        </p:pic>
      </p:grpSp>
      <p:sp>
        <p:nvSpPr>
          <p:cNvPr id="60" name="object 16">
            <a:extLst>
              <a:ext uri="{FF2B5EF4-FFF2-40B4-BE49-F238E27FC236}">
                <a16:creationId xmlns:a16="http://schemas.microsoft.com/office/drawing/2014/main" id="{44DA5AD5-16EC-365F-6BED-015A6440A144}"/>
              </a:ext>
            </a:extLst>
          </p:cNvPr>
          <p:cNvSpPr txBox="1"/>
          <p:nvPr/>
        </p:nvSpPr>
        <p:spPr>
          <a:xfrm>
            <a:off x="5287771" y="4518152"/>
            <a:ext cx="13766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Custom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Analytics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 Light"/>
            </a:endParaRPr>
          </a:p>
        </p:txBody>
      </p:sp>
      <p:grpSp>
        <p:nvGrpSpPr>
          <p:cNvPr id="61" name="object 17">
            <a:extLst>
              <a:ext uri="{FF2B5EF4-FFF2-40B4-BE49-F238E27FC236}">
                <a16:creationId xmlns:a16="http://schemas.microsoft.com/office/drawing/2014/main" id="{AA5B0D7B-8766-84FB-EF65-64DD1661C67C}"/>
              </a:ext>
            </a:extLst>
          </p:cNvPr>
          <p:cNvGrpSpPr/>
          <p:nvPr/>
        </p:nvGrpSpPr>
        <p:grpSpPr>
          <a:xfrm>
            <a:off x="606298" y="1400302"/>
            <a:ext cx="3406775" cy="4625975"/>
            <a:chOff x="606298" y="1400302"/>
            <a:chExt cx="3406775" cy="4625975"/>
          </a:xfrm>
        </p:grpSpPr>
        <p:sp>
          <p:nvSpPr>
            <p:cNvPr id="62" name="object 18">
              <a:extLst>
                <a:ext uri="{FF2B5EF4-FFF2-40B4-BE49-F238E27FC236}">
                  <a16:creationId xmlns:a16="http://schemas.microsoft.com/office/drawing/2014/main" id="{F7458A16-331D-7336-70AA-2A782F7AA3D1}"/>
                </a:ext>
              </a:extLst>
            </p:cNvPr>
            <p:cNvSpPr/>
            <p:nvPr/>
          </p:nvSpPr>
          <p:spPr>
            <a:xfrm>
              <a:off x="612648" y="1406652"/>
              <a:ext cx="3385185" cy="4613275"/>
            </a:xfrm>
            <a:custGeom>
              <a:avLst/>
              <a:gdLst/>
              <a:ahLst/>
              <a:cxnLst/>
              <a:rect l="l" t="t" r="r" b="b"/>
              <a:pathLst>
                <a:path w="3385185" h="4613275">
                  <a:moveTo>
                    <a:pt x="0" y="4613148"/>
                  </a:moveTo>
                  <a:lnTo>
                    <a:pt x="3384804" y="4613148"/>
                  </a:lnTo>
                  <a:lnTo>
                    <a:pt x="3384804" y="0"/>
                  </a:lnTo>
                  <a:lnTo>
                    <a:pt x="0" y="0"/>
                  </a:lnTo>
                  <a:lnTo>
                    <a:pt x="0" y="4613148"/>
                  </a:lnTo>
                  <a:close/>
                </a:path>
              </a:pathLst>
            </a:custGeom>
            <a:ln w="12700">
              <a:solidFill>
                <a:srgbClr val="572C8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19">
              <a:extLst>
                <a:ext uri="{FF2B5EF4-FFF2-40B4-BE49-F238E27FC236}">
                  <a16:creationId xmlns:a16="http://schemas.microsoft.com/office/drawing/2014/main" id="{158BB6CF-A646-ECDE-E161-D2941B5EAB5B}"/>
                </a:ext>
              </a:extLst>
            </p:cNvPr>
            <p:cNvSpPr/>
            <p:nvPr/>
          </p:nvSpPr>
          <p:spPr>
            <a:xfrm>
              <a:off x="623316" y="1414272"/>
              <a:ext cx="3385185" cy="399415"/>
            </a:xfrm>
            <a:custGeom>
              <a:avLst/>
              <a:gdLst/>
              <a:ahLst/>
              <a:cxnLst/>
              <a:rect l="l" t="t" r="r" b="b"/>
              <a:pathLst>
                <a:path w="3385185" h="399414">
                  <a:moveTo>
                    <a:pt x="3384804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3384804" y="399288"/>
                  </a:lnTo>
                  <a:lnTo>
                    <a:pt x="3384804" y="0"/>
                  </a:lnTo>
                  <a:close/>
                </a:path>
              </a:pathLst>
            </a:custGeom>
            <a:solidFill>
              <a:srgbClr val="572C8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20">
              <a:extLst>
                <a:ext uri="{FF2B5EF4-FFF2-40B4-BE49-F238E27FC236}">
                  <a16:creationId xmlns:a16="http://schemas.microsoft.com/office/drawing/2014/main" id="{61B7F914-F2CA-9D80-496F-A39081CFACF6}"/>
                </a:ext>
              </a:extLst>
            </p:cNvPr>
            <p:cNvSpPr/>
            <p:nvPr/>
          </p:nvSpPr>
          <p:spPr>
            <a:xfrm>
              <a:off x="623316" y="1414272"/>
              <a:ext cx="3385185" cy="399415"/>
            </a:xfrm>
            <a:custGeom>
              <a:avLst/>
              <a:gdLst/>
              <a:ahLst/>
              <a:cxnLst/>
              <a:rect l="l" t="t" r="r" b="b"/>
              <a:pathLst>
                <a:path w="3385185" h="399414">
                  <a:moveTo>
                    <a:pt x="0" y="399288"/>
                  </a:moveTo>
                  <a:lnTo>
                    <a:pt x="3384804" y="399288"/>
                  </a:lnTo>
                  <a:lnTo>
                    <a:pt x="3384804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9525">
              <a:solidFill>
                <a:srgbClr val="917EB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object 21">
            <a:extLst>
              <a:ext uri="{FF2B5EF4-FFF2-40B4-BE49-F238E27FC236}">
                <a16:creationId xmlns:a16="http://schemas.microsoft.com/office/drawing/2014/main" id="{0F5A2699-BCE6-C2E6-8DDE-B88EAE573DD4}"/>
              </a:ext>
            </a:extLst>
          </p:cNvPr>
          <p:cNvSpPr txBox="1"/>
          <p:nvPr/>
        </p:nvSpPr>
        <p:spPr>
          <a:xfrm>
            <a:off x="627253" y="1443561"/>
            <a:ext cx="3363595" cy="327654"/>
          </a:xfrm>
          <a:prstGeom prst="rect">
            <a:avLst/>
          </a:prstGeom>
          <a:solidFill>
            <a:srgbClr val="572C83"/>
          </a:solidFill>
        </p:spPr>
        <p:txBody>
          <a:bodyPr vert="horz" wrap="square" lIns="0" tIns="19685" rIns="0" bIns="0" rtlCol="0">
            <a:spAutoFit/>
          </a:bodyPr>
          <a:lstStyle/>
          <a:p>
            <a:pPr marL="845819" marR="0" lvl="0" indent="0" algn="l" defTabSz="914400" rtl="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ACTIONABLE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DATA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 Light"/>
            </a:endParaRPr>
          </a:p>
        </p:txBody>
      </p:sp>
      <p:sp>
        <p:nvSpPr>
          <p:cNvPr id="66" name="object 22">
            <a:extLst>
              <a:ext uri="{FF2B5EF4-FFF2-40B4-BE49-F238E27FC236}">
                <a16:creationId xmlns:a16="http://schemas.microsoft.com/office/drawing/2014/main" id="{2DD62B54-5D49-10BF-9689-CA4762E44422}"/>
              </a:ext>
            </a:extLst>
          </p:cNvPr>
          <p:cNvSpPr txBox="1"/>
          <p:nvPr/>
        </p:nvSpPr>
        <p:spPr>
          <a:xfrm>
            <a:off x="721563" y="1918046"/>
            <a:ext cx="3303670" cy="2371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Used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by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over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1,000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Canadian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"/>
                <a:ea typeface="+mn-ea"/>
                <a:cs typeface="Calibri Light"/>
              </a:rPr>
              <a:t>Organizations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 Light"/>
            </a:endParaRPr>
          </a:p>
        </p:txBody>
      </p:sp>
      <p:sp>
        <p:nvSpPr>
          <p:cNvPr id="67" name="object 23">
            <a:extLst>
              <a:ext uri="{FF2B5EF4-FFF2-40B4-BE49-F238E27FC236}">
                <a16:creationId xmlns:a16="http://schemas.microsoft.com/office/drawing/2014/main" id="{7278E127-E6BB-B560-91B9-F0B09808682E}"/>
              </a:ext>
            </a:extLst>
          </p:cNvPr>
          <p:cNvSpPr txBox="1"/>
          <p:nvPr/>
        </p:nvSpPr>
        <p:spPr>
          <a:xfrm>
            <a:off x="847648" y="4761724"/>
            <a:ext cx="2771775" cy="11317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0,000</a:t>
            </a:r>
            <a:r>
              <a:rPr kumimoji="0" sz="1200" b="0" i="1" u="none" strike="noStrike" kern="0" cap="none" spc="-2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Current</a:t>
            </a:r>
            <a:r>
              <a:rPr kumimoji="0" sz="1200" b="0" i="1" u="none" strike="noStrike" kern="0" cap="none" spc="-3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Variables</a:t>
            </a:r>
            <a:r>
              <a:rPr kumimoji="0" sz="1200" b="0" i="1" u="none" strike="noStrike" kern="0" cap="none" spc="-2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at</a:t>
            </a:r>
            <a:r>
              <a:rPr kumimoji="0" sz="1200" b="0" i="1" u="none" strike="noStrike" kern="0" cap="none" spc="-2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Postal</a:t>
            </a:r>
            <a:r>
              <a:rPr kumimoji="0" sz="1200" b="0" i="1" u="none" strike="noStrike" kern="0" cap="none" spc="-2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Code</a:t>
            </a:r>
            <a:r>
              <a:rPr kumimoji="0" sz="1200" b="0" i="1" u="none" strike="noStrike" kern="0" cap="none" spc="-1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200" b="0" i="1" u="none" strike="noStrike" kern="0" cap="none" spc="-1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Level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309880" marR="0" lvl="0" indent="-287655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09880" algn="l"/>
                <a:tab pos="310515" algn="l"/>
              </a:tabLst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Comprehensive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309880" marR="0" lvl="0" indent="-287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09880" algn="l"/>
                <a:tab pos="310515" algn="l"/>
              </a:tabLst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Proprietary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309880" marR="0" lvl="0" indent="-287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09880" algn="l"/>
                <a:tab pos="310515" algn="l"/>
              </a:tabLst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Actionable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309880" marR="0" lvl="0" indent="-287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09880" algn="l"/>
                <a:tab pos="310515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Privacy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Compliant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grpSp>
        <p:nvGrpSpPr>
          <p:cNvPr id="68" name="object 24">
            <a:extLst>
              <a:ext uri="{FF2B5EF4-FFF2-40B4-BE49-F238E27FC236}">
                <a16:creationId xmlns:a16="http://schemas.microsoft.com/office/drawing/2014/main" id="{C6B283FB-42DF-8E7A-82B2-76EB1DB42D2A}"/>
              </a:ext>
            </a:extLst>
          </p:cNvPr>
          <p:cNvGrpSpPr/>
          <p:nvPr/>
        </p:nvGrpSpPr>
        <p:grpSpPr>
          <a:xfrm>
            <a:off x="824483" y="2336292"/>
            <a:ext cx="2981325" cy="3563620"/>
            <a:chOff x="824483" y="2336292"/>
            <a:chExt cx="2981325" cy="3563620"/>
          </a:xfrm>
        </p:grpSpPr>
        <p:pic>
          <p:nvPicPr>
            <p:cNvPr id="69" name="object 25">
              <a:extLst>
                <a:ext uri="{FF2B5EF4-FFF2-40B4-BE49-F238E27FC236}">
                  <a16:creationId xmlns:a16="http://schemas.microsoft.com/office/drawing/2014/main" id="{1A28CDED-BA18-D48E-BF34-40631DB4279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8795" y="5035296"/>
              <a:ext cx="1174882" cy="864108"/>
            </a:xfrm>
            <a:prstGeom prst="rect">
              <a:avLst/>
            </a:prstGeom>
          </p:spPr>
        </p:pic>
        <p:pic>
          <p:nvPicPr>
            <p:cNvPr id="70" name="object 26">
              <a:extLst>
                <a:ext uri="{FF2B5EF4-FFF2-40B4-BE49-F238E27FC236}">
                  <a16:creationId xmlns:a16="http://schemas.microsoft.com/office/drawing/2014/main" id="{84EC6F5E-DF36-6449-9AE2-EDC258971C6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4483" y="2336292"/>
              <a:ext cx="2980943" cy="2278379"/>
            </a:xfrm>
            <a:prstGeom prst="rect">
              <a:avLst/>
            </a:prstGeom>
          </p:spPr>
        </p:pic>
      </p:grpSp>
      <p:pic>
        <p:nvPicPr>
          <p:cNvPr id="71" name="object 27">
            <a:extLst>
              <a:ext uri="{FF2B5EF4-FFF2-40B4-BE49-F238E27FC236}">
                <a16:creationId xmlns:a16="http://schemas.microsoft.com/office/drawing/2014/main" id="{C0901FF3-053B-54E1-B5FA-064E102057C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04944" y="4831079"/>
            <a:ext cx="2906268" cy="1240536"/>
          </a:xfrm>
          <a:prstGeom prst="rect">
            <a:avLst/>
          </a:prstGeom>
        </p:spPr>
      </p:pic>
      <p:pic>
        <p:nvPicPr>
          <p:cNvPr id="72" name="object 28">
            <a:extLst>
              <a:ext uri="{FF2B5EF4-FFF2-40B4-BE49-F238E27FC236}">
                <a16:creationId xmlns:a16="http://schemas.microsoft.com/office/drawing/2014/main" id="{5EDDFA75-8586-F201-AF16-0FC96168DDD0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77791" y="3911642"/>
            <a:ext cx="873870" cy="101462"/>
          </a:xfrm>
          <a:prstGeom prst="rect">
            <a:avLst/>
          </a:prstGeom>
        </p:spPr>
      </p:pic>
      <p:pic>
        <p:nvPicPr>
          <p:cNvPr id="73" name="object 29">
            <a:extLst>
              <a:ext uri="{FF2B5EF4-FFF2-40B4-BE49-F238E27FC236}">
                <a16:creationId xmlns:a16="http://schemas.microsoft.com/office/drawing/2014/main" id="{DF1DF80C-0E50-F007-4520-65F4C225676C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66973" y="3227744"/>
            <a:ext cx="722252" cy="182632"/>
          </a:xfrm>
          <a:prstGeom prst="rect">
            <a:avLst/>
          </a:prstGeom>
        </p:spPr>
      </p:pic>
      <p:pic>
        <p:nvPicPr>
          <p:cNvPr id="74" name="object 30">
            <a:extLst>
              <a:ext uri="{FF2B5EF4-FFF2-40B4-BE49-F238E27FC236}">
                <a16:creationId xmlns:a16="http://schemas.microsoft.com/office/drawing/2014/main" id="{93597846-2E6D-474D-CBF2-C184CE488A99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177791" y="2760426"/>
            <a:ext cx="339492" cy="438087"/>
          </a:xfrm>
          <a:prstGeom prst="rect">
            <a:avLst/>
          </a:prstGeom>
        </p:spPr>
      </p:pic>
      <p:pic>
        <p:nvPicPr>
          <p:cNvPr id="75" name="object 32">
            <a:extLst>
              <a:ext uri="{FF2B5EF4-FFF2-40B4-BE49-F238E27FC236}">
                <a16:creationId xmlns:a16="http://schemas.microsoft.com/office/drawing/2014/main" id="{712E0FD2-1A1A-D59D-8829-EE8F2BE095D9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202372" y="3252157"/>
            <a:ext cx="617260" cy="158219"/>
          </a:xfrm>
          <a:prstGeom prst="rect">
            <a:avLst/>
          </a:prstGeom>
        </p:spPr>
      </p:pic>
      <p:pic>
        <p:nvPicPr>
          <p:cNvPr id="76" name="object 33">
            <a:extLst>
              <a:ext uri="{FF2B5EF4-FFF2-40B4-BE49-F238E27FC236}">
                <a16:creationId xmlns:a16="http://schemas.microsoft.com/office/drawing/2014/main" id="{38F18B49-1E97-C25E-7AEF-80AAFD42AC34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69697" y="2780642"/>
            <a:ext cx="649935" cy="370565"/>
          </a:xfrm>
          <a:prstGeom prst="rect">
            <a:avLst/>
          </a:prstGeom>
        </p:spPr>
      </p:pic>
      <p:pic>
        <p:nvPicPr>
          <p:cNvPr id="77" name="object 34">
            <a:extLst>
              <a:ext uri="{FF2B5EF4-FFF2-40B4-BE49-F238E27FC236}">
                <a16:creationId xmlns:a16="http://schemas.microsoft.com/office/drawing/2014/main" id="{F0C12ECB-0A29-A01A-FE85-09C24C902E77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197453" y="2860463"/>
            <a:ext cx="661295" cy="173114"/>
          </a:xfrm>
          <a:prstGeom prst="rect">
            <a:avLst/>
          </a:prstGeom>
        </p:spPr>
      </p:pic>
      <p:pic>
        <p:nvPicPr>
          <p:cNvPr id="78" name="object 35">
            <a:extLst>
              <a:ext uri="{FF2B5EF4-FFF2-40B4-BE49-F238E27FC236}">
                <a16:creationId xmlns:a16="http://schemas.microsoft.com/office/drawing/2014/main" id="{DB49F0F1-A360-F562-D3AC-8E3425C19E69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826559" y="2852046"/>
            <a:ext cx="474481" cy="227756"/>
          </a:xfrm>
          <a:prstGeom prst="rect">
            <a:avLst/>
          </a:prstGeom>
        </p:spPr>
      </p:pic>
      <p:pic>
        <p:nvPicPr>
          <p:cNvPr id="79" name="object 38">
            <a:extLst>
              <a:ext uri="{FF2B5EF4-FFF2-40B4-BE49-F238E27FC236}">
                <a16:creationId xmlns:a16="http://schemas.microsoft.com/office/drawing/2014/main" id="{43D42A21-AA5F-5B35-C647-5C5BC3240A4F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096509" y="3900989"/>
            <a:ext cx="972423" cy="126474"/>
          </a:xfrm>
          <a:prstGeom prst="rect">
            <a:avLst/>
          </a:prstGeom>
        </p:spPr>
      </p:pic>
      <p:pic>
        <p:nvPicPr>
          <p:cNvPr id="80" name="object 39">
            <a:extLst>
              <a:ext uri="{FF2B5EF4-FFF2-40B4-BE49-F238E27FC236}">
                <a16:creationId xmlns:a16="http://schemas.microsoft.com/office/drawing/2014/main" id="{3FDF0881-1A57-6FEB-382F-CDC15EA1268C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191296" y="3869488"/>
            <a:ext cx="673607" cy="186033"/>
          </a:xfrm>
          <a:prstGeom prst="rect">
            <a:avLst/>
          </a:prstGeom>
        </p:spPr>
      </p:pic>
      <p:pic>
        <p:nvPicPr>
          <p:cNvPr id="81" name="object 40">
            <a:extLst>
              <a:ext uri="{FF2B5EF4-FFF2-40B4-BE49-F238E27FC236}">
                <a16:creationId xmlns:a16="http://schemas.microsoft.com/office/drawing/2014/main" id="{02E7E3EF-1CA5-D80D-DAE4-50747B95A84F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914238" y="3184418"/>
            <a:ext cx="313205" cy="282680"/>
          </a:xfrm>
          <a:prstGeom prst="rect">
            <a:avLst/>
          </a:prstGeom>
        </p:spPr>
      </p:pic>
      <p:pic>
        <p:nvPicPr>
          <p:cNvPr id="82" name="object 43">
            <a:extLst>
              <a:ext uri="{FF2B5EF4-FFF2-40B4-BE49-F238E27FC236}">
                <a16:creationId xmlns:a16="http://schemas.microsoft.com/office/drawing/2014/main" id="{893AFAC6-6485-58D6-00C4-2A47135392C5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183012" y="3535891"/>
            <a:ext cx="728472" cy="301752"/>
          </a:xfrm>
          <a:prstGeom prst="rect">
            <a:avLst/>
          </a:prstGeom>
        </p:spPr>
      </p:pic>
      <p:pic>
        <p:nvPicPr>
          <p:cNvPr id="83" name="Picture 6" descr="Hivestack demonstrates full transparency in data and financial controls for  its Ad Server and SSP platform through SOC 1 and 2 certifications">
            <a:extLst>
              <a:ext uri="{FF2B5EF4-FFF2-40B4-BE49-F238E27FC236}">
                <a16:creationId xmlns:a16="http://schemas.microsoft.com/office/drawing/2014/main" id="{E7540EC4-3794-E398-6821-A1A91CA5E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2" b="17714"/>
          <a:stretch/>
        </p:blipFill>
        <p:spPr bwMode="auto">
          <a:xfrm>
            <a:off x="9112791" y="3503609"/>
            <a:ext cx="838707" cy="2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Text&#10;&#10;Description automatically generated">
            <a:extLst>
              <a:ext uri="{FF2B5EF4-FFF2-40B4-BE49-F238E27FC236}">
                <a16:creationId xmlns:a16="http://schemas.microsoft.com/office/drawing/2014/main" id="{D1A3FA33-8028-28D2-172D-477013419AD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378" y="3314792"/>
            <a:ext cx="648418" cy="130874"/>
          </a:xfrm>
          <a:prstGeom prst="rect">
            <a:avLst/>
          </a:prstGeom>
        </p:spPr>
      </p:pic>
      <p:pic>
        <p:nvPicPr>
          <p:cNvPr id="85" name="Picture 84" descr="Text&#10;&#10;Description automatically generated">
            <a:extLst>
              <a:ext uri="{FF2B5EF4-FFF2-40B4-BE49-F238E27FC236}">
                <a16:creationId xmlns:a16="http://schemas.microsoft.com/office/drawing/2014/main" id="{A1B4A306-BF6E-C401-50A4-CC99407B2C3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483" y="3555239"/>
            <a:ext cx="512675" cy="158050"/>
          </a:xfrm>
          <a:prstGeom prst="rect">
            <a:avLst/>
          </a:prstGeom>
        </p:spPr>
      </p:pic>
      <p:pic>
        <p:nvPicPr>
          <p:cNvPr id="86" name="Picture 85" descr="Text, logo&#10;&#10;Description automatically generated">
            <a:extLst>
              <a:ext uri="{FF2B5EF4-FFF2-40B4-BE49-F238E27FC236}">
                <a16:creationId xmlns:a16="http://schemas.microsoft.com/office/drawing/2014/main" id="{AC500D6D-9D3D-2A3D-D3F6-8B166333459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30" y="4702538"/>
            <a:ext cx="943530" cy="361515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B646C8BC-32F6-64CB-242C-758F707F9102}"/>
              </a:ext>
            </a:extLst>
          </p:cNvPr>
          <p:cNvSpPr txBox="1"/>
          <p:nvPr/>
        </p:nvSpPr>
        <p:spPr>
          <a:xfrm>
            <a:off x="8242839" y="5085886"/>
            <a:ext cx="112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Clean Room Services</a:t>
            </a:r>
          </a:p>
        </p:txBody>
      </p:sp>
      <p:sp>
        <p:nvSpPr>
          <p:cNvPr id="88" name="object 23">
            <a:extLst>
              <a:ext uri="{FF2B5EF4-FFF2-40B4-BE49-F238E27FC236}">
                <a16:creationId xmlns:a16="http://schemas.microsoft.com/office/drawing/2014/main" id="{2F267FD2-05A4-A18E-774B-534C06343B56}"/>
              </a:ext>
            </a:extLst>
          </p:cNvPr>
          <p:cNvSpPr txBox="1"/>
          <p:nvPr/>
        </p:nvSpPr>
        <p:spPr>
          <a:xfrm>
            <a:off x="9469525" y="4659656"/>
            <a:ext cx="1871675" cy="112402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09880" algn="l"/>
                <a:tab pos="310515" algn="l"/>
              </a:tabLst>
              <a:defRPr/>
            </a:pPr>
            <a:r>
              <a:rPr kumimoji="0" lang="en-CA" sz="1400" b="0" i="0" u="none" strike="noStrike" kern="0" cap="none" spc="-1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Strategic Partnerships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09880" algn="l"/>
                <a:tab pos="310515" algn="l"/>
              </a:tabLst>
              <a:defRPr/>
            </a:pPr>
            <a:r>
              <a:rPr kumimoji="0" lang="en-CA" sz="1400" b="0" i="0" u="none" strike="noStrike" kern="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M&amp;A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09880" algn="l"/>
                <a:tab pos="310515" algn="l"/>
              </a:tabLst>
              <a:defRPr/>
            </a:pPr>
            <a:r>
              <a:rPr kumimoji="0" lang="en-CA" sz="1400" b="0" i="0" u="none" strike="noStrike" kern="0" cap="none" spc="-1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Campaign Activation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09880" algn="l"/>
                <a:tab pos="310515" algn="l"/>
              </a:tabLst>
              <a:defRPr/>
            </a:pPr>
            <a:r>
              <a:rPr kumimoji="0" lang="en-CA" sz="1400" b="0" i="0" u="none" strike="noStrike" kern="0" cap="none" spc="-1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Media Measurement &amp; Attribution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F3906-6E4A-8310-28F3-AAC6FC69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Environics Analytics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92A1C-FF42-7434-B341-2851F3FA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5BBC-65BC-4120-94B7-B2E7E2A178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206282D-4CFD-6B88-EF57-72FF3B35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Environics Analytics at EDCO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B3C291-2F5B-29CD-8E6C-AC965B0987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058148"/>
            <a:ext cx="11430000" cy="5086384"/>
          </a:xfrm>
        </p:spPr>
        <p:txBody>
          <a:bodyPr/>
          <a:lstStyle/>
          <a:p>
            <a:r>
              <a:rPr lang="en-US" sz="2800" b="1" dirty="0"/>
              <a:t>Find us at our Booth to learn more!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10:50-11:10 a.m. Knowledge Pod: Shine a SPOTLIGHT on your Community</a:t>
            </a:r>
          </a:p>
          <a:p>
            <a:endParaRPr lang="en-US" sz="2400" dirty="0"/>
          </a:p>
          <a:p>
            <a:r>
              <a:rPr lang="en-US" sz="2400" i="1" dirty="0"/>
              <a:t>Learn how to get access yourself to someone of insights you’ll see in today’s trivia!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51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F3906-6E4A-8310-28F3-AAC6FC69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Environics Analytics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92A1C-FF42-7434-B341-2851F3FA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5BBC-65BC-4120-94B7-B2E7E2A178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206282D-4CFD-6B88-EF57-72FF3B35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 Time!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B3C291-2F5B-29CD-8E6C-AC965B0987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b="1" dirty="0"/>
              <a:t>Go to: </a:t>
            </a:r>
            <a:r>
              <a:rPr lang="en-US" sz="2400" b="1" u="sng" dirty="0"/>
              <a:t>menti.com </a:t>
            </a:r>
            <a:r>
              <a:rPr lang="en-US" sz="2400" b="1" dirty="0"/>
              <a:t>and use code displayed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Top 2 Winners gets a Tim Hortons Gift Card!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Hint: Both Speed and Accuracy counts towards points! </a:t>
            </a:r>
          </a:p>
          <a:p>
            <a:endParaRPr lang="en-US" dirty="0"/>
          </a:p>
          <a:p>
            <a:r>
              <a:rPr lang="en-US" dirty="0"/>
              <a:t>Good Luck and Have fun!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8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4F95F7-81B6-F8D2-3E3F-3F53E864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Environics Analytics 2023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45883-85C5-4FE9-C0E1-82EBE8930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5BBC-65BC-4120-94B7-B2E7E2A178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7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 Palette 2023">
      <a:dk1>
        <a:sysClr val="windowText" lastClr="000000"/>
      </a:dk1>
      <a:lt1>
        <a:sysClr val="window" lastClr="FFFFFF"/>
      </a:lt1>
      <a:dk2>
        <a:srgbClr val="582C83"/>
      </a:dk2>
      <a:lt2>
        <a:srgbClr val="F1F2F2"/>
      </a:lt2>
      <a:accent1>
        <a:srgbClr val="2F0557"/>
      </a:accent1>
      <a:accent2>
        <a:srgbClr val="FFCB40"/>
      </a:accent2>
      <a:accent3>
        <a:srgbClr val="B2D235"/>
      </a:accent3>
      <a:accent4>
        <a:srgbClr val="B71E81"/>
      </a:accent4>
      <a:accent5>
        <a:srgbClr val="5E6ADB"/>
      </a:accent5>
      <a:accent6>
        <a:srgbClr val="F68D39"/>
      </a:accent6>
      <a:hlink>
        <a:srgbClr val="4F4FFF"/>
      </a:hlink>
      <a:folHlink>
        <a:srgbClr val="9A007D"/>
      </a:folHlink>
    </a:clrScheme>
    <a:fontScheme name="Lato Defaults">
      <a:majorFont>
        <a:latin typeface="Lato Semi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rgbClr val="250044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Presentation Template 2023 - Final.pptx" id="{56A85778-F50C-47FA-AE6C-DFF474A000F8}" vid="{B0519353-B044-451C-96A9-B0AD65E5506D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5FA5B5881B5745BBF606BBFBDB4B2B" ma:contentTypeVersion="9" ma:contentTypeDescription="Create a new document." ma:contentTypeScope="" ma:versionID="3271ccc1af7f4876790fc02358761310">
  <xsd:schema xmlns:xsd="http://www.w3.org/2001/XMLSchema" xmlns:xs="http://www.w3.org/2001/XMLSchema" xmlns:p="http://schemas.microsoft.com/office/2006/metadata/properties" xmlns:ns2="d9b42629-db63-41a4-92cd-6c6f2b5e26ab" xmlns:ns3="69e58118-67d0-4ea7-9253-87119270ccad" targetNamespace="http://schemas.microsoft.com/office/2006/metadata/properties" ma:root="true" ma:fieldsID="6ff469cf6b2ac4bd324a9ee8b6ac95be" ns2:_="" ns3:_="">
    <xsd:import namespace="d9b42629-db63-41a4-92cd-6c6f2b5e26ab"/>
    <xsd:import namespace="69e58118-67d0-4ea7-9253-87119270cc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42629-db63-41a4-92cd-6c6f2b5e26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3992c21-04b2-488a-aedc-4e61db53af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58118-67d0-4ea7-9253-87119270cca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1d5df6f-0aab-46d0-8c8b-0ff3ec46ba3f}" ma:internalName="TaxCatchAll" ma:showField="CatchAllData" ma:web="69e58118-67d0-4ea7-9253-87119270cc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b42629-db63-41a4-92cd-6c6f2b5e26ab">
      <Terms xmlns="http://schemas.microsoft.com/office/infopath/2007/PartnerControls"/>
    </lcf76f155ced4ddcb4097134ff3c332f>
    <TaxCatchAll xmlns="69e58118-67d0-4ea7-9253-87119270ccad" xsi:nil="true"/>
  </documentManagement>
</p:properties>
</file>

<file path=customXml/itemProps1.xml><?xml version="1.0" encoding="utf-8"?>
<ds:datastoreItem xmlns:ds="http://schemas.openxmlformats.org/officeDocument/2006/customXml" ds:itemID="{F4F95722-AEC4-4891-8A4B-6EAFF70083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BD94BB-D5FE-4D1B-A61E-D5F9F67BE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42629-db63-41a4-92cd-6c6f2b5e26ab"/>
    <ds:schemaRef ds:uri="69e58118-67d0-4ea7-9253-87119270cc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73C3BA-B274-4031-B7F0-4B3B6C1D9F5F}">
  <ds:schemaRefs>
    <ds:schemaRef ds:uri="http://schemas.microsoft.com/office/2006/metadata/properties"/>
    <ds:schemaRef ds:uri="http://schemas.microsoft.com/office/infopath/2007/PartnerControls"/>
    <ds:schemaRef ds:uri="d9b42629-db63-41a4-92cd-6c6f2b5e26ab"/>
    <ds:schemaRef ds:uri="69e58118-67d0-4ea7-9253-87119270cc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EDCO 2024_ Early Bird Breakfast and Learn</Template>
  <TotalTime>19</TotalTime>
  <Words>197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Lato Semibold</vt:lpstr>
      <vt:lpstr>Segoe UI Semibold</vt:lpstr>
      <vt:lpstr>Tahoma</vt:lpstr>
      <vt:lpstr>Times New Roman</vt:lpstr>
      <vt:lpstr>Wingdings</vt:lpstr>
      <vt:lpstr>Office Theme</vt:lpstr>
      <vt:lpstr>2_Office Theme</vt:lpstr>
      <vt:lpstr>Municipal Community Insights Breakfast Trivia!</vt:lpstr>
      <vt:lpstr>Data to Insights to Activation</vt:lpstr>
      <vt:lpstr>Environics Analytics at EDCO</vt:lpstr>
      <vt:lpstr>Trivia Time!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 Community Insights Breakfast Trivia!</dc:title>
  <dc:creator>Samuel Lau</dc:creator>
  <cp:lastModifiedBy>Cindy Hick</cp:lastModifiedBy>
  <cp:revision>2</cp:revision>
  <dcterms:created xsi:type="dcterms:W3CDTF">2024-02-02T22:44:22Z</dcterms:created>
  <dcterms:modified xsi:type="dcterms:W3CDTF">2024-02-03T03:04:40Z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0x010100E55FA5B5881B5745BBF606BBFBDB4B2B</vt:lpwstr>
  </property>
</Properties>
</file>