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4"/>
  </p:sldMasterIdLst>
  <p:notesMasterIdLst>
    <p:notesMasterId r:id="rId17"/>
  </p:notesMasterIdLst>
  <p:sldIdLst>
    <p:sldId id="256" r:id="rId5"/>
    <p:sldId id="2147471596" r:id="rId6"/>
    <p:sldId id="1506" r:id="rId7"/>
    <p:sldId id="622" r:id="rId8"/>
    <p:sldId id="491" r:id="rId9"/>
    <p:sldId id="2147471610" r:id="rId10"/>
    <p:sldId id="2147471591" r:id="rId11"/>
    <p:sldId id="2147471595" r:id="rId12"/>
    <p:sldId id="2147471609" r:id="rId13"/>
    <p:sldId id="539" r:id="rId14"/>
    <p:sldId id="2147471598" r:id="rId15"/>
    <p:sldId id="2147471599"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15350B7-15B9-C3AB-43C0-AFA50EE0E747}" name="Kathryn Bakos" initials="KB" userId="S::kbakos@uwaterloo.ca::c1dfd9b4-e76c-4e72-812f-e7db1f1e4bf7" providerId="AD"/>
  <p188:author id="{4177B8F5-5304-6096-787C-4CD7B8DBADD3}" name="Anabela Bonada" initials="AB" userId="S::abonada@uwaterloo.ca::16984653-0400-4150-a117-59406948af4f"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102D4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3923D7-55DA-4B73-A565-FD9307AC48D4}" v="8" dt="2026-09-25T16:57:41.50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2735" autoAdjust="0"/>
  </p:normalViewPr>
  <p:slideViewPr>
    <p:cSldViewPr snapToGrid="0">
      <p:cViewPr varScale="1">
        <p:scale>
          <a:sx n="63" d="100"/>
          <a:sy n="63" d="100"/>
        </p:scale>
        <p:origin x="804"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hryn Bakos" userId="c1dfd9b4-e76c-4e72-812f-e7db1f1e4bf7" providerId="ADAL" clId="{7DEB5AD7-5497-43D8-ABBF-7A719DC320D1}"/>
    <pc:docChg chg="undo redo custSel addSld delSld modSld sldOrd">
      <pc:chgData name="Kathryn Bakos" userId="c1dfd9b4-e76c-4e72-812f-e7db1f1e4bf7" providerId="ADAL" clId="{7DEB5AD7-5497-43D8-ABBF-7A719DC320D1}" dt="2026-09-25T16:59:11.257" v="8663" actId="1076"/>
      <pc:docMkLst>
        <pc:docMk/>
      </pc:docMkLst>
      <pc:sldChg chg="addSp delSp modSp mod">
        <pc:chgData name="Kathryn Bakos" userId="c1dfd9b4-e76c-4e72-812f-e7db1f1e4bf7" providerId="ADAL" clId="{7DEB5AD7-5497-43D8-ABBF-7A719DC320D1}" dt="2026-09-24T19:06:43.691" v="8487" actId="1076"/>
        <pc:sldMkLst>
          <pc:docMk/>
          <pc:sldMk cId="3245667581" sldId="256"/>
        </pc:sldMkLst>
        <pc:spChg chg="mod">
          <ac:chgData name="Kathryn Bakos" userId="c1dfd9b4-e76c-4e72-812f-e7db1f1e4bf7" providerId="ADAL" clId="{7DEB5AD7-5497-43D8-ABBF-7A719DC320D1}" dt="2026-09-24T19:06:31.579" v="8482" actId="1076"/>
          <ac:spMkLst>
            <pc:docMk/>
            <pc:sldMk cId="3245667581" sldId="256"/>
            <ac:spMk id="2" creationId="{1795A2BF-1279-966D-F75A-6DF877F8EF39}"/>
          </ac:spMkLst>
        </pc:spChg>
        <pc:spChg chg="mod">
          <ac:chgData name="Kathryn Bakos" userId="c1dfd9b4-e76c-4e72-812f-e7db1f1e4bf7" providerId="ADAL" clId="{7DEB5AD7-5497-43D8-ABBF-7A719DC320D1}" dt="2026-09-24T19:06:29.244" v="8481" actId="1076"/>
          <ac:spMkLst>
            <pc:docMk/>
            <pc:sldMk cId="3245667581" sldId="256"/>
            <ac:spMk id="5" creationId="{1F98FA8E-147D-AE7F-0BCC-A7C9C21B09F2}"/>
          </ac:spMkLst>
        </pc:spChg>
        <pc:spChg chg="mod">
          <ac:chgData name="Kathryn Bakos" userId="c1dfd9b4-e76c-4e72-812f-e7db1f1e4bf7" providerId="ADAL" clId="{7DEB5AD7-5497-43D8-ABBF-7A719DC320D1}" dt="2026-09-24T19:05:31.916" v="8400" actId="20577"/>
          <ac:spMkLst>
            <pc:docMk/>
            <pc:sldMk cId="3245667581" sldId="256"/>
            <ac:spMk id="9" creationId="{BF875170-690E-13E6-5E18-A4AF2495EB05}"/>
          </ac:spMkLst>
        </pc:spChg>
        <pc:spChg chg="add del mod">
          <ac:chgData name="Kathryn Bakos" userId="c1dfd9b4-e76c-4e72-812f-e7db1f1e4bf7" providerId="ADAL" clId="{7DEB5AD7-5497-43D8-ABBF-7A719DC320D1}" dt="2026-09-24T19:05:06.430" v="8320" actId="478"/>
          <ac:spMkLst>
            <pc:docMk/>
            <pc:sldMk cId="3245667581" sldId="256"/>
            <ac:spMk id="11" creationId="{DD1C6CA9-911B-BD19-6560-92F4000306ED}"/>
          </ac:spMkLst>
        </pc:spChg>
        <pc:spChg chg="add mod">
          <ac:chgData name="Kathryn Bakos" userId="c1dfd9b4-e76c-4e72-812f-e7db1f1e4bf7" providerId="ADAL" clId="{7DEB5AD7-5497-43D8-ABBF-7A719DC320D1}" dt="2026-09-24T19:06:41.477" v="8486" actId="1076"/>
          <ac:spMkLst>
            <pc:docMk/>
            <pc:sldMk cId="3245667581" sldId="256"/>
            <ac:spMk id="13" creationId="{9E1C1197-8060-2C99-B0F6-FDE9F4E58B9A}"/>
          </ac:spMkLst>
        </pc:spChg>
        <pc:picChg chg="add mod">
          <ac:chgData name="Kathryn Bakos" userId="c1dfd9b4-e76c-4e72-812f-e7db1f1e4bf7" providerId="ADAL" clId="{7DEB5AD7-5497-43D8-ABBF-7A719DC320D1}" dt="2026-09-24T19:06:38.300" v="8485" actId="1076"/>
          <ac:picMkLst>
            <pc:docMk/>
            <pc:sldMk cId="3245667581" sldId="256"/>
            <ac:picMk id="4" creationId="{5376EB6C-4499-446A-FCF9-A2ACF50D7164}"/>
          </ac:picMkLst>
        </pc:picChg>
        <pc:picChg chg="mod">
          <ac:chgData name="Kathryn Bakos" userId="c1dfd9b4-e76c-4e72-812f-e7db1f1e4bf7" providerId="ADAL" clId="{7DEB5AD7-5497-43D8-ABBF-7A719DC320D1}" dt="2026-09-24T19:06:43.691" v="8487" actId="1076"/>
          <ac:picMkLst>
            <pc:docMk/>
            <pc:sldMk cId="3245667581" sldId="256"/>
            <ac:picMk id="8" creationId="{3DDCEDC9-7C8D-78F2-1B40-B52429C6C843}"/>
          </ac:picMkLst>
        </pc:picChg>
        <pc:picChg chg="add del mod">
          <ac:chgData name="Kathryn Bakos" userId="c1dfd9b4-e76c-4e72-812f-e7db1f1e4bf7" providerId="ADAL" clId="{7DEB5AD7-5497-43D8-ABBF-7A719DC320D1}" dt="2026-09-24T19:05:05.175" v="8319" actId="478"/>
          <ac:picMkLst>
            <pc:docMk/>
            <pc:sldMk cId="3245667581" sldId="256"/>
            <ac:picMk id="14" creationId="{0CC717F8-C423-F348-B765-83CF2D0B60A2}"/>
          </ac:picMkLst>
        </pc:picChg>
      </pc:sldChg>
      <pc:sldChg chg="addSp delSp modSp add del mod">
        <pc:chgData name="Kathryn Bakos" userId="c1dfd9b4-e76c-4e72-812f-e7db1f1e4bf7" providerId="ADAL" clId="{7DEB5AD7-5497-43D8-ABBF-7A719DC320D1}" dt="2026-09-24T19:14:51.569" v="8584" actId="14100"/>
        <pc:sldMkLst>
          <pc:docMk/>
          <pc:sldMk cId="2538354435" sldId="491"/>
        </pc:sldMkLst>
        <pc:spChg chg="add del mod">
          <ac:chgData name="Kathryn Bakos" userId="c1dfd9b4-e76c-4e72-812f-e7db1f1e4bf7" providerId="ADAL" clId="{7DEB5AD7-5497-43D8-ABBF-7A719DC320D1}" dt="2026-09-24T16:45:52.885" v="8291" actId="478"/>
          <ac:spMkLst>
            <pc:docMk/>
            <pc:sldMk cId="2538354435" sldId="491"/>
            <ac:spMk id="4" creationId="{4F680CF2-41C6-1F33-C362-F879A2DBA1B8}"/>
          </ac:spMkLst>
        </pc:spChg>
        <pc:spChg chg="add del mod">
          <ac:chgData name="Kathryn Bakos" userId="c1dfd9b4-e76c-4e72-812f-e7db1f1e4bf7" providerId="ADAL" clId="{7DEB5AD7-5497-43D8-ABBF-7A719DC320D1}" dt="2026-09-24T16:45:54.318" v="8292" actId="478"/>
          <ac:spMkLst>
            <pc:docMk/>
            <pc:sldMk cId="2538354435" sldId="491"/>
            <ac:spMk id="5" creationId="{DE6105DE-D25E-346C-7B3C-08A1B76C2283}"/>
          </ac:spMkLst>
        </pc:spChg>
        <pc:spChg chg="add del mod">
          <ac:chgData name="Kathryn Bakos" userId="c1dfd9b4-e76c-4e72-812f-e7db1f1e4bf7" providerId="ADAL" clId="{7DEB5AD7-5497-43D8-ABBF-7A719DC320D1}" dt="2026-09-24T16:45:55.613" v="8293" actId="478"/>
          <ac:spMkLst>
            <pc:docMk/>
            <pc:sldMk cId="2538354435" sldId="491"/>
            <ac:spMk id="6" creationId="{18D6FAD7-59D1-F2B5-8797-414D81C50F25}"/>
          </ac:spMkLst>
        </pc:spChg>
        <pc:spChg chg="del">
          <ac:chgData name="Kathryn Bakos" userId="c1dfd9b4-e76c-4e72-812f-e7db1f1e4bf7" providerId="ADAL" clId="{7DEB5AD7-5497-43D8-ABBF-7A719DC320D1}" dt="2026-09-24T14:09:58.791" v="7906" actId="478"/>
          <ac:spMkLst>
            <pc:docMk/>
            <pc:sldMk cId="2538354435" sldId="491"/>
            <ac:spMk id="7" creationId="{00000000-0000-0000-0000-000000000000}"/>
          </ac:spMkLst>
        </pc:spChg>
        <pc:spChg chg="mod">
          <ac:chgData name="Kathryn Bakos" userId="c1dfd9b4-e76c-4e72-812f-e7db1f1e4bf7" providerId="ADAL" clId="{7DEB5AD7-5497-43D8-ABBF-7A719DC320D1}" dt="2026-09-24T16:46:01.734" v="8294" actId="1076"/>
          <ac:spMkLst>
            <pc:docMk/>
            <pc:sldMk cId="2538354435" sldId="491"/>
            <ac:spMk id="8" creationId="{00000000-0000-0000-0000-000000000000}"/>
          </ac:spMkLst>
        </pc:spChg>
        <pc:graphicFrameChg chg="del">
          <ac:chgData name="Kathryn Bakos" userId="c1dfd9b4-e76c-4e72-812f-e7db1f1e4bf7" providerId="ADAL" clId="{7DEB5AD7-5497-43D8-ABBF-7A719DC320D1}" dt="2026-09-24T14:09:57.071" v="7905" actId="478"/>
          <ac:graphicFrameMkLst>
            <pc:docMk/>
            <pc:sldMk cId="2538354435" sldId="491"/>
            <ac:graphicFrameMk id="11" creationId="{00000000-0000-0000-0000-000000000000}"/>
          </ac:graphicFrameMkLst>
        </pc:graphicFrameChg>
        <pc:picChg chg="mod">
          <ac:chgData name="Kathryn Bakos" userId="c1dfd9b4-e76c-4e72-812f-e7db1f1e4bf7" providerId="ADAL" clId="{7DEB5AD7-5497-43D8-ABBF-7A719DC320D1}" dt="2026-09-24T19:14:51.569" v="8584" actId="14100"/>
          <ac:picMkLst>
            <pc:docMk/>
            <pc:sldMk cId="2538354435" sldId="491"/>
            <ac:picMk id="2" creationId="{00000000-0000-0000-0000-000000000000}"/>
          </ac:picMkLst>
        </pc:picChg>
        <pc:picChg chg="add mod">
          <ac:chgData name="Kathryn Bakos" userId="c1dfd9b4-e76c-4e72-812f-e7db1f1e4bf7" providerId="ADAL" clId="{7DEB5AD7-5497-43D8-ABBF-7A719DC320D1}" dt="2026-09-24T16:48:54.620" v="8315" actId="1036"/>
          <ac:picMkLst>
            <pc:docMk/>
            <pc:sldMk cId="2538354435" sldId="491"/>
            <ac:picMk id="9" creationId="{610698D1-380C-9DBD-C6BD-4A50483997F2}"/>
          </ac:picMkLst>
        </pc:picChg>
      </pc:sldChg>
      <pc:sldChg chg="addSp modSp add">
        <pc:chgData name="Kathryn Bakos" userId="c1dfd9b4-e76c-4e72-812f-e7db1f1e4bf7" providerId="ADAL" clId="{7DEB5AD7-5497-43D8-ABBF-7A719DC320D1}" dt="2026-09-25T16:53:48.859" v="8641"/>
        <pc:sldMkLst>
          <pc:docMk/>
          <pc:sldMk cId="2416279013" sldId="539"/>
        </pc:sldMkLst>
        <pc:spChg chg="add mod">
          <ac:chgData name="Kathryn Bakos" userId="c1dfd9b4-e76c-4e72-812f-e7db1f1e4bf7" providerId="ADAL" clId="{7DEB5AD7-5497-43D8-ABBF-7A719DC320D1}" dt="2026-09-25T16:53:48.859" v="8641"/>
          <ac:spMkLst>
            <pc:docMk/>
            <pc:sldMk cId="2416279013" sldId="539"/>
            <ac:spMk id="4" creationId="{697C1C00-A1F6-E44E-D734-F21B7125FA94}"/>
          </ac:spMkLst>
        </pc:spChg>
      </pc:sldChg>
      <pc:sldChg chg="add del">
        <pc:chgData name="Kathryn Bakos" userId="c1dfd9b4-e76c-4e72-812f-e7db1f1e4bf7" providerId="ADAL" clId="{7DEB5AD7-5497-43D8-ABBF-7A719DC320D1}" dt="2026-09-25T16:53:19.636" v="8639" actId="47"/>
        <pc:sldMkLst>
          <pc:docMk/>
          <pc:sldMk cId="1309667179" sldId="562"/>
        </pc:sldMkLst>
      </pc:sldChg>
      <pc:sldChg chg="addSp delSp modSp mod">
        <pc:chgData name="Kathryn Bakos" userId="c1dfd9b4-e76c-4e72-812f-e7db1f1e4bf7" providerId="ADAL" clId="{7DEB5AD7-5497-43D8-ABBF-7A719DC320D1}" dt="2026-09-24T19:14:41.140" v="8582" actId="22"/>
        <pc:sldMkLst>
          <pc:docMk/>
          <pc:sldMk cId="972810875" sldId="622"/>
        </pc:sldMkLst>
        <pc:spChg chg="add del mod">
          <ac:chgData name="Kathryn Bakos" userId="c1dfd9b4-e76c-4e72-812f-e7db1f1e4bf7" providerId="ADAL" clId="{7DEB5AD7-5497-43D8-ABBF-7A719DC320D1}" dt="2026-09-24T19:14:40.244" v="8581" actId="478"/>
          <ac:spMkLst>
            <pc:docMk/>
            <pc:sldMk cId="972810875" sldId="622"/>
            <ac:spMk id="4" creationId="{85D1A011-418E-E53D-F702-55998396C774}"/>
          </ac:spMkLst>
        </pc:spChg>
        <pc:spChg chg="add">
          <ac:chgData name="Kathryn Bakos" userId="c1dfd9b4-e76c-4e72-812f-e7db1f1e4bf7" providerId="ADAL" clId="{7DEB5AD7-5497-43D8-ABBF-7A719DC320D1}" dt="2026-09-24T19:14:41.140" v="8582" actId="22"/>
          <ac:spMkLst>
            <pc:docMk/>
            <pc:sldMk cId="972810875" sldId="622"/>
            <ac:spMk id="7" creationId="{EAA64208-7BDB-F082-6518-DB59D6783777}"/>
          </ac:spMkLst>
        </pc:spChg>
        <pc:spChg chg="del mod">
          <ac:chgData name="Kathryn Bakos" userId="c1dfd9b4-e76c-4e72-812f-e7db1f1e4bf7" providerId="ADAL" clId="{7DEB5AD7-5497-43D8-ABBF-7A719DC320D1}" dt="2026-09-24T19:14:39.092" v="8580" actId="478"/>
          <ac:spMkLst>
            <pc:docMk/>
            <pc:sldMk cId="972810875" sldId="622"/>
            <ac:spMk id="10" creationId="{A2B13E17-AD30-DE4D-9166-3B7033D22C3D}"/>
          </ac:spMkLst>
        </pc:spChg>
      </pc:sldChg>
      <pc:sldChg chg="add del">
        <pc:chgData name="Kathryn Bakos" userId="c1dfd9b4-e76c-4e72-812f-e7db1f1e4bf7" providerId="ADAL" clId="{7DEB5AD7-5497-43D8-ABBF-7A719DC320D1}" dt="2026-09-25T16:53:19.462" v="8638" actId="47"/>
        <pc:sldMkLst>
          <pc:docMk/>
          <pc:sldMk cId="3449303224" sldId="1470"/>
        </pc:sldMkLst>
      </pc:sldChg>
      <pc:sldChg chg="addSp delSp modSp del mod">
        <pc:chgData name="Kathryn Bakos" userId="c1dfd9b4-e76c-4e72-812f-e7db1f1e4bf7" providerId="ADAL" clId="{7DEB5AD7-5497-43D8-ABBF-7A719DC320D1}" dt="2026-09-25T16:57:42.744" v="8647" actId="47"/>
        <pc:sldMkLst>
          <pc:docMk/>
          <pc:sldMk cId="69383660" sldId="1503"/>
        </pc:sldMkLst>
        <pc:spChg chg="del">
          <ac:chgData name="Kathryn Bakos" userId="c1dfd9b4-e76c-4e72-812f-e7db1f1e4bf7" providerId="ADAL" clId="{7DEB5AD7-5497-43D8-ABBF-7A719DC320D1}" dt="2026-09-24T14:13:14.931" v="8019" actId="478"/>
          <ac:spMkLst>
            <pc:docMk/>
            <pc:sldMk cId="69383660" sldId="1503"/>
            <ac:spMk id="6" creationId="{81B1EDB1-56C3-11A2-387A-901DAA0FB0F9}"/>
          </ac:spMkLst>
        </pc:spChg>
        <pc:spChg chg="add del mod">
          <ac:chgData name="Kathryn Bakos" userId="c1dfd9b4-e76c-4e72-812f-e7db1f1e4bf7" providerId="ADAL" clId="{7DEB5AD7-5497-43D8-ABBF-7A719DC320D1}" dt="2026-09-24T14:13:16.146" v="8020" actId="478"/>
          <ac:spMkLst>
            <pc:docMk/>
            <pc:sldMk cId="69383660" sldId="1503"/>
            <ac:spMk id="8" creationId="{4E3C3692-66BD-C5D9-D404-90B6C999053C}"/>
          </ac:spMkLst>
        </pc:spChg>
        <pc:spChg chg="mod">
          <ac:chgData name="Kathryn Bakos" userId="c1dfd9b4-e76c-4e72-812f-e7db1f1e4bf7" providerId="ADAL" clId="{7DEB5AD7-5497-43D8-ABBF-7A719DC320D1}" dt="2026-09-24T16:59:05.771" v="8317" actId="1076"/>
          <ac:spMkLst>
            <pc:docMk/>
            <pc:sldMk cId="69383660" sldId="1503"/>
            <ac:spMk id="46" creationId="{20A80F1C-0E99-5F9C-4987-7CFF3E117D2F}"/>
          </ac:spMkLst>
        </pc:spChg>
        <pc:spChg chg="mod">
          <ac:chgData name="Kathryn Bakos" userId="c1dfd9b4-e76c-4e72-812f-e7db1f1e4bf7" providerId="ADAL" clId="{7DEB5AD7-5497-43D8-ABBF-7A719DC320D1}" dt="2026-09-24T14:15:23.277" v="8037" actId="1076"/>
          <ac:spMkLst>
            <pc:docMk/>
            <pc:sldMk cId="69383660" sldId="1503"/>
            <ac:spMk id="47" creationId="{06D41F5B-1E3D-EE8A-1D97-BBCAEB639252}"/>
          </ac:spMkLst>
        </pc:spChg>
        <pc:spChg chg="mod">
          <ac:chgData name="Kathryn Bakos" userId="c1dfd9b4-e76c-4e72-812f-e7db1f1e4bf7" providerId="ADAL" clId="{7DEB5AD7-5497-43D8-ABBF-7A719DC320D1}" dt="2026-09-24T16:59:08.715" v="8318" actId="1076"/>
          <ac:spMkLst>
            <pc:docMk/>
            <pc:sldMk cId="69383660" sldId="1503"/>
            <ac:spMk id="48" creationId="{57E1F9D4-E369-75B5-A338-333E3F82103F}"/>
          </ac:spMkLst>
        </pc:spChg>
        <pc:picChg chg="mod">
          <ac:chgData name="Kathryn Bakos" userId="c1dfd9b4-e76c-4e72-812f-e7db1f1e4bf7" providerId="ADAL" clId="{7DEB5AD7-5497-43D8-ABBF-7A719DC320D1}" dt="2026-09-24T14:15:02.204" v="8033" actId="1076"/>
          <ac:picMkLst>
            <pc:docMk/>
            <pc:sldMk cId="69383660" sldId="1503"/>
            <ac:picMk id="3" creationId="{A28853B7-B185-BF7C-6223-6D5D64481837}"/>
          </ac:picMkLst>
        </pc:picChg>
        <pc:picChg chg="mod">
          <ac:chgData name="Kathryn Bakos" userId="c1dfd9b4-e76c-4e72-812f-e7db1f1e4bf7" providerId="ADAL" clId="{7DEB5AD7-5497-43D8-ABBF-7A719DC320D1}" dt="2026-09-24T14:15:42.156" v="8040" actId="1076"/>
          <ac:picMkLst>
            <pc:docMk/>
            <pc:sldMk cId="69383660" sldId="1503"/>
            <ac:picMk id="5" creationId="{308C38CF-EB27-CA5A-4012-E67C8448CF7F}"/>
          </ac:picMkLst>
        </pc:picChg>
        <pc:picChg chg="mod">
          <ac:chgData name="Kathryn Bakos" userId="c1dfd9b4-e76c-4e72-812f-e7db1f1e4bf7" providerId="ADAL" clId="{7DEB5AD7-5497-43D8-ABBF-7A719DC320D1}" dt="2026-09-24T14:15:17.892" v="8036" actId="1076"/>
          <ac:picMkLst>
            <pc:docMk/>
            <pc:sldMk cId="69383660" sldId="1503"/>
            <ac:picMk id="7" creationId="{959DD6D6-EF79-392D-00BB-6E6C2F600869}"/>
          </ac:picMkLst>
        </pc:picChg>
        <pc:picChg chg="mod">
          <ac:chgData name="Kathryn Bakos" userId="c1dfd9b4-e76c-4e72-812f-e7db1f1e4bf7" providerId="ADAL" clId="{7DEB5AD7-5497-43D8-ABBF-7A719DC320D1}" dt="2026-09-24T14:14:43.476" v="8026" actId="1076"/>
          <ac:picMkLst>
            <pc:docMk/>
            <pc:sldMk cId="69383660" sldId="1503"/>
            <ac:picMk id="11" creationId="{72BE50CE-582D-8DDC-5ECE-5FEEEC9920D3}"/>
          </ac:picMkLst>
        </pc:picChg>
        <pc:picChg chg="mod">
          <ac:chgData name="Kathryn Bakos" userId="c1dfd9b4-e76c-4e72-812f-e7db1f1e4bf7" providerId="ADAL" clId="{7DEB5AD7-5497-43D8-ABBF-7A719DC320D1}" dt="2026-09-24T14:15:13.358" v="8035" actId="1076"/>
          <ac:picMkLst>
            <pc:docMk/>
            <pc:sldMk cId="69383660" sldId="1503"/>
            <ac:picMk id="12" creationId="{E358BABC-ED98-7730-79FC-4B7EF3772E58}"/>
          </ac:picMkLst>
        </pc:picChg>
        <pc:picChg chg="add mod">
          <ac:chgData name="Kathryn Bakos" userId="c1dfd9b4-e76c-4e72-812f-e7db1f1e4bf7" providerId="ADAL" clId="{7DEB5AD7-5497-43D8-ABBF-7A719DC320D1}" dt="2026-09-24T14:16:03.599" v="8047" actId="692"/>
          <ac:picMkLst>
            <pc:docMk/>
            <pc:sldMk cId="69383660" sldId="1503"/>
            <ac:picMk id="13" creationId="{E559FDD8-66BF-3716-1BC6-20C95E50CA0A}"/>
          </ac:picMkLst>
        </pc:picChg>
        <pc:picChg chg="mod">
          <ac:chgData name="Kathryn Bakos" userId="c1dfd9b4-e76c-4e72-812f-e7db1f1e4bf7" providerId="ADAL" clId="{7DEB5AD7-5497-43D8-ABBF-7A719DC320D1}" dt="2026-09-24T14:15:46.428" v="8042" actId="1076"/>
          <ac:picMkLst>
            <pc:docMk/>
            <pc:sldMk cId="69383660" sldId="1503"/>
            <ac:picMk id="14" creationId="{A5AB1B5B-86BE-70FF-E8F4-EECF4F7E44D5}"/>
          </ac:picMkLst>
        </pc:picChg>
        <pc:picChg chg="mod">
          <ac:chgData name="Kathryn Bakos" userId="c1dfd9b4-e76c-4e72-812f-e7db1f1e4bf7" providerId="ADAL" clId="{7DEB5AD7-5497-43D8-ABBF-7A719DC320D1}" dt="2026-09-24T19:11:03.763" v="8548" actId="1076"/>
          <ac:picMkLst>
            <pc:docMk/>
            <pc:sldMk cId="69383660" sldId="1503"/>
            <ac:picMk id="16" creationId="{8698D094-7081-A53D-C230-E2C8EFC773A3}"/>
          </ac:picMkLst>
        </pc:picChg>
        <pc:picChg chg="mod">
          <ac:chgData name="Kathryn Bakos" userId="c1dfd9b4-e76c-4e72-812f-e7db1f1e4bf7" providerId="ADAL" clId="{7DEB5AD7-5497-43D8-ABBF-7A719DC320D1}" dt="2026-09-24T19:11:04.853" v="8549" actId="1076"/>
          <ac:picMkLst>
            <pc:docMk/>
            <pc:sldMk cId="69383660" sldId="1503"/>
            <ac:picMk id="18" creationId="{F6B76151-681C-4C53-488E-66B27DAE0B42}"/>
          </ac:picMkLst>
        </pc:picChg>
        <pc:picChg chg="mod">
          <ac:chgData name="Kathryn Bakos" userId="c1dfd9b4-e76c-4e72-812f-e7db1f1e4bf7" providerId="ADAL" clId="{7DEB5AD7-5497-43D8-ABBF-7A719DC320D1}" dt="2026-09-24T14:14:43.476" v="8026" actId="1076"/>
          <ac:picMkLst>
            <pc:docMk/>
            <pc:sldMk cId="69383660" sldId="1503"/>
            <ac:picMk id="20" creationId="{C0F5C0A0-B6C6-F189-350A-53E98BC04AEC}"/>
          </ac:picMkLst>
        </pc:picChg>
        <pc:picChg chg="mod">
          <ac:chgData name="Kathryn Bakos" userId="c1dfd9b4-e76c-4e72-812f-e7db1f1e4bf7" providerId="ADAL" clId="{7DEB5AD7-5497-43D8-ABBF-7A719DC320D1}" dt="2026-09-24T14:14:48.582" v="8028" actId="1076"/>
          <ac:picMkLst>
            <pc:docMk/>
            <pc:sldMk cId="69383660" sldId="1503"/>
            <ac:picMk id="38" creationId="{48CE30B3-D25B-9B9F-CC09-F4A665D1FA03}"/>
          </ac:picMkLst>
        </pc:picChg>
        <pc:picChg chg="mod">
          <ac:chgData name="Kathryn Bakos" userId="c1dfd9b4-e76c-4e72-812f-e7db1f1e4bf7" providerId="ADAL" clId="{7DEB5AD7-5497-43D8-ABBF-7A719DC320D1}" dt="2026-09-24T19:11:02.220" v="8547" actId="1076"/>
          <ac:picMkLst>
            <pc:docMk/>
            <pc:sldMk cId="69383660" sldId="1503"/>
            <ac:picMk id="39" creationId="{DAA46A1A-1D44-DA7F-3C67-645239268177}"/>
          </ac:picMkLst>
        </pc:picChg>
        <pc:picChg chg="mod">
          <ac:chgData name="Kathryn Bakos" userId="c1dfd9b4-e76c-4e72-812f-e7db1f1e4bf7" providerId="ADAL" clId="{7DEB5AD7-5497-43D8-ABBF-7A719DC320D1}" dt="2026-09-24T14:14:50.296" v="8029" actId="1076"/>
          <ac:picMkLst>
            <pc:docMk/>
            <pc:sldMk cId="69383660" sldId="1503"/>
            <ac:picMk id="41" creationId="{09425A9D-0E66-F6AC-AE93-2B608BBFFE11}"/>
          </ac:picMkLst>
        </pc:picChg>
        <pc:picChg chg="mod">
          <ac:chgData name="Kathryn Bakos" userId="c1dfd9b4-e76c-4e72-812f-e7db1f1e4bf7" providerId="ADAL" clId="{7DEB5AD7-5497-43D8-ABBF-7A719DC320D1}" dt="2026-09-24T14:14:53.514" v="8030" actId="1076"/>
          <ac:picMkLst>
            <pc:docMk/>
            <pc:sldMk cId="69383660" sldId="1503"/>
            <ac:picMk id="43" creationId="{33F2FA25-EE18-01E9-822E-76C8E8FCE695}"/>
          </ac:picMkLst>
        </pc:picChg>
        <pc:picChg chg="mod">
          <ac:chgData name="Kathryn Bakos" userId="c1dfd9b4-e76c-4e72-812f-e7db1f1e4bf7" providerId="ADAL" clId="{7DEB5AD7-5497-43D8-ABBF-7A719DC320D1}" dt="2026-09-24T14:14:46.597" v="8027" actId="1076"/>
          <ac:picMkLst>
            <pc:docMk/>
            <pc:sldMk cId="69383660" sldId="1503"/>
            <ac:picMk id="44" creationId="{EC2B3ADF-16A8-877B-CB5B-4D049F694B7A}"/>
          </ac:picMkLst>
        </pc:picChg>
        <pc:picChg chg="mod">
          <ac:chgData name="Kathryn Bakos" userId="c1dfd9b4-e76c-4e72-812f-e7db1f1e4bf7" providerId="ADAL" clId="{7DEB5AD7-5497-43D8-ABBF-7A719DC320D1}" dt="2026-09-24T14:15:00.435" v="8032" actId="1076"/>
          <ac:picMkLst>
            <pc:docMk/>
            <pc:sldMk cId="69383660" sldId="1503"/>
            <ac:picMk id="45" creationId="{A5411A2C-A252-B56B-1A9C-EFE7236BD7CB}"/>
          </ac:picMkLst>
        </pc:picChg>
        <pc:picChg chg="mod">
          <ac:chgData name="Kathryn Bakos" userId="c1dfd9b4-e76c-4e72-812f-e7db1f1e4bf7" providerId="ADAL" clId="{7DEB5AD7-5497-43D8-ABBF-7A719DC320D1}" dt="2026-09-24T14:14:55.992" v="8031" actId="1076"/>
          <ac:picMkLst>
            <pc:docMk/>
            <pc:sldMk cId="69383660" sldId="1503"/>
            <ac:picMk id="53" creationId="{E3813782-8CDA-06A2-25A7-07F910F5346F}"/>
          </ac:picMkLst>
        </pc:picChg>
        <pc:picChg chg="mod">
          <ac:chgData name="Kathryn Bakos" userId="c1dfd9b4-e76c-4e72-812f-e7db1f1e4bf7" providerId="ADAL" clId="{7DEB5AD7-5497-43D8-ABBF-7A719DC320D1}" dt="2026-09-24T14:15:13.358" v="8035" actId="1076"/>
          <ac:picMkLst>
            <pc:docMk/>
            <pc:sldMk cId="69383660" sldId="1503"/>
            <ac:picMk id="65" creationId="{00000000-0000-0000-0000-000000000000}"/>
          </ac:picMkLst>
        </pc:picChg>
      </pc:sldChg>
      <pc:sldChg chg="addSp delSp modSp mod">
        <pc:chgData name="Kathryn Bakos" userId="c1dfd9b4-e76c-4e72-812f-e7db1f1e4bf7" providerId="ADAL" clId="{7DEB5AD7-5497-43D8-ABBF-7A719DC320D1}" dt="2026-09-25T16:53:16.240" v="8637" actId="20577"/>
        <pc:sldMkLst>
          <pc:docMk/>
          <pc:sldMk cId="996258177" sldId="1506"/>
        </pc:sldMkLst>
        <pc:spChg chg="add mod">
          <ac:chgData name="Kathryn Bakos" userId="c1dfd9b4-e76c-4e72-812f-e7db1f1e4bf7" providerId="ADAL" clId="{7DEB5AD7-5497-43D8-ABBF-7A719DC320D1}" dt="2026-09-25T16:53:16.240" v="8637" actId="20577"/>
          <ac:spMkLst>
            <pc:docMk/>
            <pc:sldMk cId="996258177" sldId="1506"/>
            <ac:spMk id="7" creationId="{81D1E256-C85B-7C79-016C-E7C33A26E5F0}"/>
          </ac:spMkLst>
        </pc:spChg>
        <pc:picChg chg="add mod">
          <ac:chgData name="Kathryn Bakos" userId="c1dfd9b4-e76c-4e72-812f-e7db1f1e4bf7" providerId="ADAL" clId="{7DEB5AD7-5497-43D8-ABBF-7A719DC320D1}" dt="2026-09-18T15:26:08.401" v="6174" actId="14100"/>
          <ac:picMkLst>
            <pc:docMk/>
            <pc:sldMk cId="996258177" sldId="1506"/>
            <ac:picMk id="3" creationId="{25051057-7D37-798C-A710-7C0149D3F2E4}"/>
          </ac:picMkLst>
        </pc:picChg>
      </pc:sldChg>
      <pc:sldChg chg="addSp delSp modSp mod">
        <pc:chgData name="Kathryn Bakos" userId="c1dfd9b4-e76c-4e72-812f-e7db1f1e4bf7" providerId="ADAL" clId="{7DEB5AD7-5497-43D8-ABBF-7A719DC320D1}" dt="2026-09-25T16:50:05.231" v="8610" actId="20577"/>
        <pc:sldMkLst>
          <pc:docMk/>
          <pc:sldMk cId="2726722125" sldId="2147471591"/>
        </pc:sldMkLst>
        <pc:spChg chg="mod">
          <ac:chgData name="Kathryn Bakos" userId="c1dfd9b4-e76c-4e72-812f-e7db1f1e4bf7" providerId="ADAL" clId="{7DEB5AD7-5497-43D8-ABBF-7A719DC320D1}" dt="2026-09-18T15:40:57.846" v="7183" actId="403"/>
          <ac:spMkLst>
            <pc:docMk/>
            <pc:sldMk cId="2726722125" sldId="2147471591"/>
            <ac:spMk id="2" creationId="{93D622D9-EDA7-D4A7-7ED2-55752F6D0800}"/>
          </ac:spMkLst>
        </pc:spChg>
        <pc:spChg chg="add mod">
          <ac:chgData name="Kathryn Bakos" userId="c1dfd9b4-e76c-4e72-812f-e7db1f1e4bf7" providerId="ADAL" clId="{7DEB5AD7-5497-43D8-ABBF-7A719DC320D1}" dt="2026-09-24T19:08:45.651" v="8543" actId="1035"/>
          <ac:spMkLst>
            <pc:docMk/>
            <pc:sldMk cId="2726722125" sldId="2147471591"/>
            <ac:spMk id="3" creationId="{FDFA26CD-7A6E-E2E5-04CC-7FBDEB9B8B68}"/>
          </ac:spMkLst>
        </pc:spChg>
        <pc:spChg chg="add mod">
          <ac:chgData name="Kathryn Bakos" userId="c1dfd9b4-e76c-4e72-812f-e7db1f1e4bf7" providerId="ADAL" clId="{7DEB5AD7-5497-43D8-ABBF-7A719DC320D1}" dt="2026-09-25T16:50:05.231" v="8610" actId="20577"/>
          <ac:spMkLst>
            <pc:docMk/>
            <pc:sldMk cId="2726722125" sldId="2147471591"/>
            <ac:spMk id="6" creationId="{737E659F-0332-8232-951D-1E7A1052EE97}"/>
          </ac:spMkLst>
        </pc:spChg>
        <pc:picChg chg="add mod">
          <ac:chgData name="Kathryn Bakos" userId="c1dfd9b4-e76c-4e72-812f-e7db1f1e4bf7" providerId="ADAL" clId="{7DEB5AD7-5497-43D8-ABBF-7A719DC320D1}" dt="2026-09-24T19:08:14.163" v="8536" actId="1076"/>
          <ac:picMkLst>
            <pc:docMk/>
            <pc:sldMk cId="2726722125" sldId="2147471591"/>
            <ac:picMk id="10" creationId="{E80947EF-4824-4B16-5A53-7909B9174341}"/>
          </ac:picMkLst>
        </pc:picChg>
      </pc:sldChg>
      <pc:sldChg chg="addSp delSp modSp add mod ord">
        <pc:chgData name="Kathryn Bakos" userId="c1dfd9b4-e76c-4e72-812f-e7db1f1e4bf7" providerId="ADAL" clId="{7DEB5AD7-5497-43D8-ABBF-7A719DC320D1}" dt="2026-09-25T16:50:38.262" v="8613" actId="692"/>
        <pc:sldMkLst>
          <pc:docMk/>
          <pc:sldMk cId="2481077151" sldId="2147471595"/>
        </pc:sldMkLst>
        <pc:spChg chg="add mod">
          <ac:chgData name="Kathryn Bakos" userId="c1dfd9b4-e76c-4e72-812f-e7db1f1e4bf7" providerId="ADAL" clId="{7DEB5AD7-5497-43D8-ABBF-7A719DC320D1}" dt="2026-09-25T16:50:38.262" v="8613" actId="692"/>
          <ac:spMkLst>
            <pc:docMk/>
            <pc:sldMk cId="2481077151" sldId="2147471595"/>
            <ac:spMk id="3" creationId="{2656E555-E5A0-C28D-0095-FCAE987EAC08}"/>
          </ac:spMkLst>
        </pc:spChg>
        <pc:spChg chg="del mod">
          <ac:chgData name="Kathryn Bakos" userId="c1dfd9b4-e76c-4e72-812f-e7db1f1e4bf7" providerId="ADAL" clId="{7DEB5AD7-5497-43D8-ABBF-7A719DC320D1}" dt="2026-09-24T16:33:36.409" v="8249" actId="478"/>
          <ac:spMkLst>
            <pc:docMk/>
            <pc:sldMk cId="2481077151" sldId="2147471595"/>
            <ac:spMk id="8" creationId="{71E82FA7-1E24-15F8-BF07-5BC9AF8E23E8}"/>
          </ac:spMkLst>
        </pc:spChg>
        <pc:spChg chg="mod">
          <ac:chgData name="Kathryn Bakos" userId="c1dfd9b4-e76c-4e72-812f-e7db1f1e4bf7" providerId="ADAL" clId="{7DEB5AD7-5497-43D8-ABBF-7A719DC320D1}" dt="2026-08-28T23:55:50.450" v="5580" actId="1076"/>
          <ac:spMkLst>
            <pc:docMk/>
            <pc:sldMk cId="2481077151" sldId="2147471595"/>
            <ac:spMk id="12" creationId="{E1D83603-4551-9B6A-45F8-7C13BB974073}"/>
          </ac:spMkLst>
        </pc:spChg>
        <pc:picChg chg="mod">
          <ac:chgData name="Kathryn Bakos" userId="c1dfd9b4-e76c-4e72-812f-e7db1f1e4bf7" providerId="ADAL" clId="{7DEB5AD7-5497-43D8-ABBF-7A719DC320D1}" dt="2026-09-24T16:33:48.973" v="8253" actId="692"/>
          <ac:picMkLst>
            <pc:docMk/>
            <pc:sldMk cId="2481077151" sldId="2147471595"/>
            <ac:picMk id="6" creationId="{C01675FB-D98F-FB3C-A6B0-31307FF5DC56}"/>
          </ac:picMkLst>
        </pc:picChg>
        <pc:picChg chg="del mod">
          <ac:chgData name="Kathryn Bakos" userId="c1dfd9b4-e76c-4e72-812f-e7db1f1e4bf7" providerId="ADAL" clId="{7DEB5AD7-5497-43D8-ABBF-7A719DC320D1}" dt="2026-09-24T16:34:24.576" v="8254" actId="478"/>
          <ac:picMkLst>
            <pc:docMk/>
            <pc:sldMk cId="2481077151" sldId="2147471595"/>
            <ac:picMk id="7" creationId="{86E686ED-071A-390F-D1B2-425A642209DC}"/>
          </ac:picMkLst>
        </pc:picChg>
        <pc:picChg chg="add del mod">
          <ac:chgData name="Kathryn Bakos" userId="c1dfd9b4-e76c-4e72-812f-e7db1f1e4bf7" providerId="ADAL" clId="{7DEB5AD7-5497-43D8-ABBF-7A719DC320D1}" dt="2026-09-24T16:36:09.655" v="8267" actId="478"/>
          <ac:picMkLst>
            <pc:docMk/>
            <pc:sldMk cId="2481077151" sldId="2147471595"/>
            <ac:picMk id="10" creationId="{1547448A-3DBB-7ACC-6E6E-068B1F62818A}"/>
          </ac:picMkLst>
        </pc:picChg>
        <pc:picChg chg="add del mod">
          <ac:chgData name="Kathryn Bakos" userId="c1dfd9b4-e76c-4e72-812f-e7db1f1e4bf7" providerId="ADAL" clId="{7DEB5AD7-5497-43D8-ABBF-7A719DC320D1}" dt="2026-09-24T16:36:10.159" v="8268" actId="478"/>
          <ac:picMkLst>
            <pc:docMk/>
            <pc:sldMk cId="2481077151" sldId="2147471595"/>
            <ac:picMk id="13" creationId="{A206613D-3479-01D1-B936-1259C64CB764}"/>
          </ac:picMkLst>
        </pc:picChg>
        <pc:picChg chg="add mod">
          <ac:chgData name="Kathryn Bakos" userId="c1dfd9b4-e76c-4e72-812f-e7db1f1e4bf7" providerId="ADAL" clId="{7DEB5AD7-5497-43D8-ABBF-7A719DC320D1}" dt="2026-09-24T16:36:34.121" v="8274" actId="1076"/>
          <ac:picMkLst>
            <pc:docMk/>
            <pc:sldMk cId="2481077151" sldId="2147471595"/>
            <ac:picMk id="15" creationId="{A670BC89-C4AA-9A75-ACC0-223126996C31}"/>
          </ac:picMkLst>
        </pc:picChg>
      </pc:sldChg>
      <pc:sldChg chg="add">
        <pc:chgData name="Kathryn Bakos" userId="c1dfd9b4-e76c-4e72-812f-e7db1f1e4bf7" providerId="ADAL" clId="{7DEB5AD7-5497-43D8-ABBF-7A719DC320D1}" dt="2026-09-24T19:07:11.843" v="8489"/>
        <pc:sldMkLst>
          <pc:docMk/>
          <pc:sldMk cId="3852146248" sldId="2147471596"/>
        </pc:sldMkLst>
      </pc:sldChg>
      <pc:sldChg chg="addSp delSp modSp add mod modNotes">
        <pc:chgData name="Kathryn Bakos" userId="c1dfd9b4-e76c-4e72-812f-e7db1f1e4bf7" providerId="ADAL" clId="{7DEB5AD7-5497-43D8-ABBF-7A719DC320D1}" dt="2026-09-25T16:53:55.794" v="8644" actId="478"/>
        <pc:sldMkLst>
          <pc:docMk/>
          <pc:sldMk cId="3077932598" sldId="2147471598"/>
        </pc:sldMkLst>
        <pc:spChg chg="del">
          <ac:chgData name="Kathryn Bakos" userId="c1dfd9b4-e76c-4e72-812f-e7db1f1e4bf7" providerId="ADAL" clId="{7DEB5AD7-5497-43D8-ABBF-7A719DC320D1}" dt="2026-09-25T16:53:55.794" v="8644" actId="478"/>
          <ac:spMkLst>
            <pc:docMk/>
            <pc:sldMk cId="3077932598" sldId="2147471598"/>
            <ac:spMk id="2" creationId="{4E43C89E-8F3E-C513-00BA-14FF39206880}"/>
          </ac:spMkLst>
        </pc:spChg>
        <pc:spChg chg="add mod">
          <ac:chgData name="Kathryn Bakos" userId="c1dfd9b4-e76c-4e72-812f-e7db1f1e4bf7" providerId="ADAL" clId="{7DEB5AD7-5497-43D8-ABBF-7A719DC320D1}" dt="2026-09-25T16:53:50.098" v="8642"/>
          <ac:spMkLst>
            <pc:docMk/>
            <pc:sldMk cId="3077932598" sldId="2147471598"/>
            <ac:spMk id="3" creationId="{2C520903-00F5-72DC-0439-23479F7D848C}"/>
          </ac:spMkLst>
        </pc:spChg>
      </pc:sldChg>
      <pc:sldChg chg="addSp delSp modSp add mod modNotes">
        <pc:chgData name="Kathryn Bakos" userId="c1dfd9b4-e76c-4e72-812f-e7db1f1e4bf7" providerId="ADAL" clId="{7DEB5AD7-5497-43D8-ABBF-7A719DC320D1}" dt="2026-09-25T16:54:01.738" v="8645" actId="478"/>
        <pc:sldMkLst>
          <pc:docMk/>
          <pc:sldMk cId="2237048810" sldId="2147471599"/>
        </pc:sldMkLst>
        <pc:spChg chg="del">
          <ac:chgData name="Kathryn Bakos" userId="c1dfd9b4-e76c-4e72-812f-e7db1f1e4bf7" providerId="ADAL" clId="{7DEB5AD7-5497-43D8-ABBF-7A719DC320D1}" dt="2026-09-25T16:54:01.738" v="8645" actId="478"/>
          <ac:spMkLst>
            <pc:docMk/>
            <pc:sldMk cId="2237048810" sldId="2147471599"/>
            <ac:spMk id="2" creationId="{5130FEAB-5D06-BEE6-24E8-628FE7787662}"/>
          </ac:spMkLst>
        </pc:spChg>
        <pc:spChg chg="add mod">
          <ac:chgData name="Kathryn Bakos" userId="c1dfd9b4-e76c-4e72-812f-e7db1f1e4bf7" providerId="ADAL" clId="{7DEB5AD7-5497-43D8-ABBF-7A719DC320D1}" dt="2026-09-25T16:53:51.941" v="8643"/>
          <ac:spMkLst>
            <pc:docMk/>
            <pc:sldMk cId="2237048810" sldId="2147471599"/>
            <ac:spMk id="3" creationId="{A6FDDA01-EF1F-5533-116E-BBB0BCBC81B1}"/>
          </ac:spMkLst>
        </pc:spChg>
      </pc:sldChg>
      <pc:sldChg chg="addSp delSp modSp add mod">
        <pc:chgData name="Kathryn Bakos" userId="c1dfd9b4-e76c-4e72-812f-e7db1f1e4bf7" providerId="ADAL" clId="{7DEB5AD7-5497-43D8-ABBF-7A719DC320D1}" dt="2026-09-24T16:38:11.959" v="8288" actId="692"/>
        <pc:sldMkLst>
          <pc:docMk/>
          <pc:sldMk cId="8422291" sldId="2147471609"/>
        </pc:sldMkLst>
        <pc:spChg chg="mod">
          <ac:chgData name="Kathryn Bakos" userId="c1dfd9b4-e76c-4e72-812f-e7db1f1e4bf7" providerId="ADAL" clId="{7DEB5AD7-5497-43D8-ABBF-7A719DC320D1}" dt="2026-08-28T23:54:52.485" v="5579" actId="20577"/>
          <ac:spMkLst>
            <pc:docMk/>
            <pc:sldMk cId="8422291" sldId="2147471609"/>
            <ac:spMk id="2" creationId="{93D622D9-EDA7-D4A7-7ED2-55752F6D0800}"/>
          </ac:spMkLst>
        </pc:spChg>
        <pc:spChg chg="mod">
          <ac:chgData name="Kathryn Bakos" userId="c1dfd9b4-e76c-4e72-812f-e7db1f1e4bf7" providerId="ADAL" clId="{7DEB5AD7-5497-43D8-ABBF-7A719DC320D1}" dt="2026-09-24T14:26:45.548" v="8086" actId="20577"/>
          <ac:spMkLst>
            <pc:docMk/>
            <pc:sldMk cId="8422291" sldId="2147471609"/>
            <ac:spMk id="6" creationId="{120BF9AB-C5E8-40AC-4F74-02F3F6B7DC7F}"/>
          </ac:spMkLst>
        </pc:spChg>
        <pc:picChg chg="mod">
          <ac:chgData name="Kathryn Bakos" userId="c1dfd9b4-e76c-4e72-812f-e7db1f1e4bf7" providerId="ADAL" clId="{7DEB5AD7-5497-43D8-ABBF-7A719DC320D1}" dt="2026-09-24T16:38:11.959" v="8288" actId="692"/>
          <ac:picMkLst>
            <pc:docMk/>
            <pc:sldMk cId="8422291" sldId="2147471609"/>
            <ac:picMk id="8" creationId="{71385D4F-76CF-3056-DA9E-9FE9646C9E59}"/>
          </ac:picMkLst>
        </pc:picChg>
        <pc:picChg chg="add mod">
          <ac:chgData name="Kathryn Bakos" userId="c1dfd9b4-e76c-4e72-812f-e7db1f1e4bf7" providerId="ADAL" clId="{7DEB5AD7-5497-43D8-ABBF-7A719DC320D1}" dt="2026-09-24T16:38:06.146" v="8286" actId="692"/>
          <ac:picMkLst>
            <pc:docMk/>
            <pc:sldMk cId="8422291" sldId="2147471609"/>
            <ac:picMk id="16" creationId="{9457315D-75E4-67FE-7B65-CC5D73DE392F}"/>
          </ac:picMkLst>
        </pc:picChg>
      </pc:sldChg>
      <pc:sldChg chg="addSp modSp add mod">
        <pc:chgData name="Kathryn Bakos" userId="c1dfd9b4-e76c-4e72-812f-e7db1f1e4bf7" providerId="ADAL" clId="{7DEB5AD7-5497-43D8-ABBF-7A719DC320D1}" dt="2026-09-25T16:59:11.257" v="8663" actId="1076"/>
        <pc:sldMkLst>
          <pc:docMk/>
          <pc:sldMk cId="1002191318" sldId="2147471610"/>
        </pc:sldMkLst>
        <pc:spChg chg="mod">
          <ac:chgData name="Kathryn Bakos" userId="c1dfd9b4-e76c-4e72-812f-e7db1f1e4bf7" providerId="ADAL" clId="{7DEB5AD7-5497-43D8-ABBF-7A719DC320D1}" dt="2026-09-25T16:58:50.372" v="8653" actId="1076"/>
          <ac:spMkLst>
            <pc:docMk/>
            <pc:sldMk cId="1002191318" sldId="2147471610"/>
            <ac:spMk id="48" creationId="{57E1F9D4-E369-75B5-A338-333E3F82103F}"/>
          </ac:spMkLst>
        </pc:spChg>
        <pc:picChg chg="mod">
          <ac:chgData name="Kathryn Bakos" userId="c1dfd9b4-e76c-4e72-812f-e7db1f1e4bf7" providerId="ADAL" clId="{7DEB5AD7-5497-43D8-ABBF-7A719DC320D1}" dt="2026-09-25T16:59:11.257" v="8663" actId="1076"/>
          <ac:picMkLst>
            <pc:docMk/>
            <pc:sldMk cId="1002191318" sldId="2147471610"/>
            <ac:picMk id="5" creationId="{308C38CF-EB27-CA5A-4012-E67C8448CF7F}"/>
          </ac:picMkLst>
        </pc:picChg>
        <pc:picChg chg="add mod">
          <ac:chgData name="Kathryn Bakos" userId="c1dfd9b4-e76c-4e72-812f-e7db1f1e4bf7" providerId="ADAL" clId="{7DEB5AD7-5497-43D8-ABBF-7A719DC320D1}" dt="2026-09-25T16:58:58.001" v="8658" actId="1076"/>
          <ac:picMkLst>
            <pc:docMk/>
            <pc:sldMk cId="1002191318" sldId="2147471610"/>
            <ac:picMk id="8" creationId="{D452C55F-486C-AA9D-E07D-56B929005177}"/>
          </ac:picMkLst>
        </pc:picChg>
        <pc:picChg chg="mod">
          <ac:chgData name="Kathryn Bakos" userId="c1dfd9b4-e76c-4e72-812f-e7db1f1e4bf7" providerId="ADAL" clId="{7DEB5AD7-5497-43D8-ABBF-7A719DC320D1}" dt="2026-09-25T16:58:56.266" v="8657" actId="1076"/>
          <ac:picMkLst>
            <pc:docMk/>
            <pc:sldMk cId="1002191318" sldId="2147471610"/>
            <ac:picMk id="12" creationId="{E358BABC-ED98-7730-79FC-4B7EF3772E58}"/>
          </ac:picMkLst>
        </pc:picChg>
        <pc:picChg chg="mod">
          <ac:chgData name="Kathryn Bakos" userId="c1dfd9b4-e76c-4e72-812f-e7db1f1e4bf7" providerId="ADAL" clId="{7DEB5AD7-5497-43D8-ABBF-7A719DC320D1}" dt="2026-09-25T16:59:00.737" v="8659" actId="1076"/>
          <ac:picMkLst>
            <pc:docMk/>
            <pc:sldMk cId="1002191318" sldId="2147471610"/>
            <ac:picMk id="14" creationId="{A5AB1B5B-86BE-70FF-E8F4-EECF4F7E44D5}"/>
          </ac:picMkLst>
        </pc:picChg>
        <pc:picChg chg="mod">
          <ac:chgData name="Kathryn Bakos" userId="c1dfd9b4-e76c-4e72-812f-e7db1f1e4bf7" providerId="ADAL" clId="{7DEB5AD7-5497-43D8-ABBF-7A719DC320D1}" dt="2026-09-25T16:59:07.713" v="8662" actId="1076"/>
          <ac:picMkLst>
            <pc:docMk/>
            <pc:sldMk cId="1002191318" sldId="2147471610"/>
            <ac:picMk id="16" creationId="{8698D094-7081-A53D-C230-E2C8EFC773A3}"/>
          </ac:picMkLst>
        </pc:picChg>
        <pc:picChg chg="mod">
          <ac:chgData name="Kathryn Bakos" userId="c1dfd9b4-e76c-4e72-812f-e7db1f1e4bf7" providerId="ADAL" clId="{7DEB5AD7-5497-43D8-ABBF-7A719DC320D1}" dt="2026-09-25T16:59:06.075" v="8661" actId="1076"/>
          <ac:picMkLst>
            <pc:docMk/>
            <pc:sldMk cId="1002191318" sldId="2147471610"/>
            <ac:picMk id="18" creationId="{F6B76151-681C-4C53-488E-66B27DAE0B42}"/>
          </ac:picMkLst>
        </pc:picChg>
        <pc:picChg chg="mod">
          <ac:chgData name="Kathryn Bakos" userId="c1dfd9b4-e76c-4e72-812f-e7db1f1e4bf7" providerId="ADAL" clId="{7DEB5AD7-5497-43D8-ABBF-7A719DC320D1}" dt="2026-09-25T16:59:05.121" v="8660" actId="1076"/>
          <ac:picMkLst>
            <pc:docMk/>
            <pc:sldMk cId="1002191318" sldId="2147471610"/>
            <ac:picMk id="39" creationId="{DAA46A1A-1D44-DA7F-3C67-645239268177}"/>
          </ac:picMkLst>
        </pc:picChg>
        <pc:picChg chg="mod">
          <ac:chgData name="Kathryn Bakos" userId="c1dfd9b4-e76c-4e72-812f-e7db1f1e4bf7" providerId="ADAL" clId="{7DEB5AD7-5497-43D8-ABBF-7A719DC320D1}" dt="2026-09-25T16:58:54.130" v="8656" actId="1076"/>
          <ac:picMkLst>
            <pc:docMk/>
            <pc:sldMk cId="1002191318" sldId="2147471610"/>
            <ac:picMk id="65" creationId="{00000000-0000-0000-0000-000000000000}"/>
          </ac:picMkLst>
        </pc:picChg>
      </pc:sldChg>
      <pc:sldChg chg="addSp delSp modSp new del mod modClrScheme chgLayout">
        <pc:chgData name="Kathryn Bakos" userId="c1dfd9b4-e76c-4e72-812f-e7db1f1e4bf7" providerId="ADAL" clId="{7DEB5AD7-5497-43D8-ABBF-7A719DC320D1}" dt="2026-09-24T19:09:43.702" v="8544" actId="47"/>
        <pc:sldMkLst>
          <pc:docMk/>
          <pc:sldMk cId="3029201044" sldId="2147471610"/>
        </pc:sldMkLst>
        <pc:spChg chg="add mod">
          <ac:chgData name="Kathryn Bakos" userId="c1dfd9b4-e76c-4e72-812f-e7db1f1e4bf7" providerId="ADAL" clId="{7DEB5AD7-5497-43D8-ABBF-7A719DC320D1}" dt="2026-09-24T14:32:49.665" v="8237" actId="1076"/>
          <ac:spMkLst>
            <pc:docMk/>
            <pc:sldMk cId="3029201044" sldId="2147471610"/>
            <ac:spMk id="3" creationId="{531595B4-E0B3-9832-9344-A6F7667F23A4}"/>
          </ac:spMkLst>
        </pc:spChg>
        <pc:spChg chg="add del mod">
          <ac:chgData name="Kathryn Bakos" userId="c1dfd9b4-e76c-4e72-812f-e7db1f1e4bf7" providerId="ADAL" clId="{7DEB5AD7-5497-43D8-ABBF-7A719DC320D1}" dt="2026-09-24T16:38:37.291" v="8290" actId="20577"/>
          <ac:spMkLst>
            <pc:docMk/>
            <pc:sldMk cId="3029201044" sldId="2147471610"/>
            <ac:spMk id="5" creationId="{D138AC76-3FBA-5A01-AF1B-84628220D9F0}"/>
          </ac:spMkLst>
        </pc:spChg>
      </pc:sldChg>
      <pc:sldChg chg="addSp delSp modSp new del mod modClrScheme chgLayout">
        <pc:chgData name="Kathryn Bakos" userId="c1dfd9b4-e76c-4e72-812f-e7db1f1e4bf7" providerId="ADAL" clId="{7DEB5AD7-5497-43D8-ABBF-7A719DC320D1}" dt="2026-09-24T19:09:46.287" v="8545" actId="47"/>
        <pc:sldMkLst>
          <pc:docMk/>
          <pc:sldMk cId="393877115" sldId="2147471611"/>
        </pc:sldMkLst>
        <pc:spChg chg="add mod">
          <ac:chgData name="Kathryn Bakos" userId="c1dfd9b4-e76c-4e72-812f-e7db1f1e4bf7" providerId="ADAL" clId="{7DEB5AD7-5497-43D8-ABBF-7A719DC320D1}" dt="2026-09-24T14:35:00.063" v="8241" actId="115"/>
          <ac:spMkLst>
            <pc:docMk/>
            <pc:sldMk cId="393877115" sldId="2147471611"/>
            <ac:spMk id="10" creationId="{BEF43F51-A070-2BFB-6D34-4D467096C8E0}"/>
          </ac:spMkLst>
        </pc:spChg>
      </pc:sldChg>
      <pc:sldChg chg="addSp delSp modSp new del mod">
        <pc:chgData name="Kathryn Bakos" userId="c1dfd9b4-e76c-4e72-812f-e7db1f1e4bf7" providerId="ADAL" clId="{7DEB5AD7-5497-43D8-ABBF-7A719DC320D1}" dt="2026-09-24T19:06:56.718" v="8488" actId="47"/>
        <pc:sldMkLst>
          <pc:docMk/>
          <pc:sldMk cId="901665200" sldId="2147471612"/>
        </pc:sldMkLst>
        <pc:spChg chg="mod">
          <ac:chgData name="Kathryn Bakos" userId="c1dfd9b4-e76c-4e72-812f-e7db1f1e4bf7" providerId="ADAL" clId="{7DEB5AD7-5497-43D8-ABBF-7A719DC320D1}" dt="2026-09-24T13:55:26.555" v="7383" actId="13926"/>
          <ac:spMkLst>
            <pc:docMk/>
            <pc:sldMk cId="901665200" sldId="2147471612"/>
            <ac:spMk id="3" creationId="{664DE795-8E22-1C8E-7922-81408D3EB1FD}"/>
          </ac:spMkLst>
        </pc:spChg>
      </pc:sldChg>
      <pc:sldChg chg="addSp delSp modSp new del mod">
        <pc:chgData name="Kathryn Bakos" userId="c1dfd9b4-e76c-4e72-812f-e7db1f1e4bf7" providerId="ADAL" clId="{7DEB5AD7-5497-43D8-ABBF-7A719DC320D1}" dt="2026-09-24T19:07:13.025" v="8490" actId="47"/>
        <pc:sldMkLst>
          <pc:docMk/>
          <pc:sldMk cId="3196901254" sldId="2147471613"/>
        </pc:sldMkLst>
        <pc:spChg chg="add mod">
          <ac:chgData name="Kathryn Bakos" userId="c1dfd9b4-e76c-4e72-812f-e7db1f1e4bf7" providerId="ADAL" clId="{7DEB5AD7-5497-43D8-ABBF-7A719DC320D1}" dt="2026-09-24T13:56:50.782" v="7427" actId="115"/>
          <ac:spMkLst>
            <pc:docMk/>
            <pc:sldMk cId="3196901254" sldId="2147471613"/>
            <ac:spMk id="6" creationId="{E04FA788-3156-D12E-7585-45CDB0C1D5B2}"/>
          </ac:spMkLst>
        </pc:spChg>
        <pc:spChg chg="add mod">
          <ac:chgData name="Kathryn Bakos" userId="c1dfd9b4-e76c-4e72-812f-e7db1f1e4bf7" providerId="ADAL" clId="{7DEB5AD7-5497-43D8-ABBF-7A719DC320D1}" dt="2026-09-24T13:56:28.956" v="7412" actId="20577"/>
          <ac:spMkLst>
            <pc:docMk/>
            <pc:sldMk cId="3196901254" sldId="2147471613"/>
            <ac:spMk id="8" creationId="{F65A60C1-9F88-A04F-052C-132C646A71D4}"/>
          </ac:spMkLst>
        </pc:spChg>
      </pc:sldChg>
      <pc:sldChg chg="modSp add del mod">
        <pc:chgData name="Kathryn Bakos" userId="c1dfd9b4-e76c-4e72-812f-e7db1f1e4bf7" providerId="ADAL" clId="{7DEB5AD7-5497-43D8-ABBF-7A719DC320D1}" dt="2026-09-24T14:12:04.372" v="8018" actId="47"/>
        <pc:sldMkLst>
          <pc:docMk/>
          <pc:sldMk cId="2308980982" sldId="2147471614"/>
        </pc:sldMkLst>
        <pc:spChg chg="mod">
          <ac:chgData name="Kathryn Bakos" userId="c1dfd9b4-e76c-4e72-812f-e7db1f1e4bf7" providerId="ADAL" clId="{7DEB5AD7-5497-43D8-ABBF-7A719DC320D1}" dt="2026-09-24T14:09:49.862" v="7898" actId="1076"/>
          <ac:spMkLst>
            <pc:docMk/>
            <pc:sldMk cId="2308980982" sldId="2147471614"/>
            <ac:spMk id="4" creationId="{273BDE9E-C928-EF61-FCA0-DB34A834B01C}"/>
          </ac:spMkLst>
        </pc:spChg>
        <pc:spChg chg="mod">
          <ac:chgData name="Kathryn Bakos" userId="c1dfd9b4-e76c-4e72-812f-e7db1f1e4bf7" providerId="ADAL" clId="{7DEB5AD7-5497-43D8-ABBF-7A719DC320D1}" dt="2026-09-24T14:09:50.633" v="7901" actId="20577"/>
          <ac:spMkLst>
            <pc:docMk/>
            <pc:sldMk cId="2308980982" sldId="2147471614"/>
            <ac:spMk id="6" creationId="{44647396-0548-0C90-FF0B-27EC234411EB}"/>
          </ac:spMkLst>
        </pc:spChg>
      </pc:sldChg>
      <pc:sldMasterChg chg="delSldLayout">
        <pc:chgData name="Kathryn Bakos" userId="c1dfd9b4-e76c-4e72-812f-e7db1f1e4bf7" providerId="ADAL" clId="{7DEB5AD7-5497-43D8-ABBF-7A719DC320D1}" dt="2026-09-18T15:43:32.451" v="7257" actId="47"/>
        <pc:sldMasterMkLst>
          <pc:docMk/>
          <pc:sldMasterMk cId="1370912001" sldId="2147483732"/>
        </pc:sldMasterMkLst>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658AE8-0DBB-43F4-A1D7-B5148D2DDFE5}" type="datetimeFigureOut">
              <a:rPr lang="en-US" smtClean="0"/>
              <a:t>9/25/2026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F470B6-CDE3-4969-87EA-08BC32358BB4}" type="slidenum">
              <a:rPr lang="en-US" smtClean="0"/>
              <a:t>‹#›</a:t>
            </a:fld>
            <a:endParaRPr lang="en-US"/>
          </a:p>
        </p:txBody>
      </p:sp>
    </p:spTree>
    <p:extLst>
      <p:ext uri="{BB962C8B-B14F-4D97-AF65-F5344CB8AC3E}">
        <p14:creationId xmlns:p14="http://schemas.microsoft.com/office/powerpoint/2010/main" val="21628860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endParaRPr lang="en-US" dirty="0"/>
          </a:p>
        </p:txBody>
      </p:sp>
    </p:spTree>
    <p:extLst>
      <p:ext uri="{BB962C8B-B14F-4D97-AF65-F5344CB8AC3E}">
        <p14:creationId xmlns:p14="http://schemas.microsoft.com/office/powerpoint/2010/main" val="42528685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927624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pPr>
            <a:endParaRPr lang="en-US" dirty="0">
              <a:latin typeface="Calibri" panose="020F0502020204030204" pitchFamily="34" charset="0"/>
              <a:ea typeface="Calibri" panose="020F0502020204030204" pitchFamily="34" charset="0"/>
              <a:cs typeface="Calibri"/>
            </a:endParaRPr>
          </a:p>
        </p:txBody>
      </p:sp>
    </p:spTree>
    <p:extLst>
      <p:ext uri="{BB962C8B-B14F-4D97-AF65-F5344CB8AC3E}">
        <p14:creationId xmlns:p14="http://schemas.microsoft.com/office/powerpoint/2010/main" val="8671749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Municipal Flood Risk Check-Up is a free, easy-to-use tool that helps communities identify, assess, and reduce flood risks across four hazard types: intense rainfall and sewer back-up, river flooding, coastal and shoreline flooding, and combined hazards.</a:t>
            </a:r>
          </a:p>
          <a:p>
            <a:r>
              <a:rPr lang="en-US" sz="1200" kern="1200" dirty="0">
                <a:solidFill>
                  <a:schemeClr val="tx1"/>
                </a:solidFill>
                <a:effectLst/>
                <a:latin typeface="+mn-lt"/>
                <a:ea typeface="+mn-ea"/>
                <a:cs typeface="+mn-cs"/>
              </a:rPr>
              <a:t>The Check-Up generates a clear, standardized scorecard that municipalities can present to council to support funding prioritization, capital planning, and project sequencing. </a:t>
            </a:r>
            <a:r>
              <a:rPr lang="en-US" sz="1200" kern="1200">
                <a:solidFill>
                  <a:schemeClr val="tx1"/>
                </a:solidFill>
                <a:effectLst/>
                <a:latin typeface="+mn-lt"/>
                <a:ea typeface="+mn-ea"/>
                <a:cs typeface="+mn-cs"/>
              </a:rPr>
              <a:t>It also provides a consistent structure for tracking year-over-year improvements, giving municipalities a clear picture of how preparedness is evolving over time.</a:t>
            </a:r>
          </a:p>
          <a:p>
            <a:endParaRPr lang="en-US"/>
          </a:p>
        </p:txBody>
      </p:sp>
      <p:sp>
        <p:nvSpPr>
          <p:cNvPr id="4" name="Slide Number Placeholder 3"/>
          <p:cNvSpPr>
            <a:spLocks noGrp="1"/>
          </p:cNvSpPr>
          <p:nvPr>
            <p:ph type="sldNum" sz="quarter" idx="5"/>
          </p:nvPr>
        </p:nvSpPr>
        <p:spPr/>
        <p:txBody>
          <a:bodyPr/>
          <a:lstStyle/>
          <a:p>
            <a:fld id="{42F470B6-CDE3-4969-87EA-08BC32358BB4}" type="slidenum">
              <a:rPr lang="en-US" smtClean="0"/>
              <a:t>8</a:t>
            </a:fld>
            <a:endParaRPr lang="en-US"/>
          </a:p>
        </p:txBody>
      </p:sp>
    </p:spTree>
    <p:extLst>
      <p:ext uri="{BB962C8B-B14F-4D97-AF65-F5344CB8AC3E}">
        <p14:creationId xmlns:p14="http://schemas.microsoft.com/office/powerpoint/2010/main" val="28920784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417177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In the reports it is in one page, but for ease of this presentation, I’ve broken them up across two slides. </a:t>
            </a:r>
          </a:p>
          <a:p>
            <a:pPr marL="0" marR="0">
              <a:lnSpc>
                <a:spcPct val="107000"/>
              </a:lnSpc>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So, based on subject matter expertise within the commercial real estate as an example, we were able to identify the top physical climate risks most material to business operations in Canada, which are listed in the top row. </a:t>
            </a:r>
          </a:p>
          <a:p>
            <a:pPr marL="0" marR="0">
              <a:lnSpc>
                <a:spcPct val="107000"/>
              </a:lnSpc>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Now, when speaking with institutional investors they said that even this was too much information.  So we narrowed it down to the greatest two risks, flooding and windstorms, which are denoted by the use of an exclamation mark in each column. </a:t>
            </a:r>
          </a:p>
          <a:p>
            <a:pPr marL="0" marR="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So, we’ve identified what the key risks are.  Then we identified “key climate risk impacts” or more specifically how each of these individual risks would manifest on the ground.  If we focus in on flooding, the greatest risk is that property damage and business continuity disruptions increase if critical equipment is damaged or rendered unworkable.  </a:t>
            </a:r>
          </a:p>
          <a:p>
            <a:pPr marL="0" marR="0">
              <a:lnSpc>
                <a:spcPct val="107000"/>
              </a:lnSpc>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0"/>
              </a:spcAft>
              <a:buClrTx/>
              <a:buSzTx/>
              <a:buFontTx/>
              <a:buNone/>
              <a:tabLst/>
              <a:defRPr/>
            </a:pPr>
            <a:r>
              <a:rPr lang="en-US" sz="1800" dirty="0"/>
              <a:t>Next Slide Please. </a:t>
            </a:r>
          </a:p>
          <a:p>
            <a:pPr marL="0" marR="0">
              <a:lnSpc>
                <a:spcPct val="107000"/>
              </a:lnSpc>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033950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Below that row, we identify “risk reduction measures”. In the case of flooding those managing commercial real estate should ensure critical equipment is elevated above expected flood levels. If that isn’t feasible, these systems must be flood-proofed. </a:t>
            </a:r>
          </a:p>
          <a:p>
            <a:pPr marL="0" marR="0">
              <a:lnSpc>
                <a:spcPct val="107000"/>
              </a:lnSpc>
              <a:spcBef>
                <a:spcPts val="0"/>
              </a:spcBef>
              <a:spcAft>
                <a:spcPts val="0"/>
              </a:spcAft>
            </a:pP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So we’re able to identify what the key risks but also what the key measures that need to be put into place to reduce that risk need to be. </a:t>
            </a:r>
          </a:p>
          <a:p>
            <a:pPr marL="0" marR="0">
              <a:lnSpc>
                <a:spcPct val="107000"/>
              </a:lnSpc>
              <a:spcBef>
                <a:spcPts val="0"/>
              </a:spcBef>
              <a:spcAft>
                <a:spcPts val="0"/>
              </a:spcAft>
            </a:pP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The climate risk matrices even offer key questions that institution investors, credit rating agency, can ask to ensure companies are incorporating adaption into decision making. </a:t>
            </a:r>
            <a:r>
              <a:rPr lang="en-US" sz="1000" b="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The </a:t>
            </a:r>
            <a:r>
              <a:rPr lang="en-US" sz="1200" b="0" kern="100" dirty="0">
                <a:solidFill>
                  <a:srgbClr val="000000"/>
                </a:solidFill>
                <a:effectLst/>
                <a:latin typeface="Calibri Light" panose="020F0302020204030204" pitchFamily="34" charset="0"/>
                <a:ea typeface="Arial" panose="020B0604020202020204" pitchFamily="34" charset="0"/>
                <a:cs typeface="Times New Roman" panose="02020603050405020304" pitchFamily="18" charset="0"/>
              </a:rPr>
              <a:t>questions sum up to  - have you (as a company) identified your risks and are you mitigating against these risks?  If either of those answers are no – no we have not identified these risks and no we have not put measures into place to reduce those risks would be a red flag to a credit rating agency on how they want to grade a company,  investors in whether they would want to direct assets to that company, or other financial market participants (lenders or insurers) may not want to loan that business money or provide insurance, or they may loan at a higher rate or provide insurance at a higher premium. Or, if you’re doing something to reduce risk loan at a lower rate or provide insurance at a lower premium.  So by asking these questions alone, we are now able to price risk and opportunity in the system. </a:t>
            </a:r>
          </a:p>
          <a:p>
            <a:pPr marL="0" marR="0">
              <a:lnSpc>
                <a:spcPct val="107000"/>
              </a:lnSpc>
              <a:spcBef>
                <a:spcPts val="0"/>
              </a:spcBef>
              <a:spcAft>
                <a:spcPts val="0"/>
              </a:spcAft>
            </a:pPr>
            <a:endParaRPr lang="en-US" sz="1200" b="0" kern="1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b="0" kern="1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POINT 1: Which in my opinion global disclosure standards and frameworks like the TCFD, SASB, ISSB don’t do. They ask companies “you tell me what your risks are and what you’re doing about them”.  So we’re starting granular level which makes standardization so incredibly difficult.  In my opinion, we need to start broad, what are the key risks across industry sectors, based on </a:t>
            </a:r>
            <a:r>
              <a:rPr lang="en-US" sz="1200" b="0" kern="100" dirty="0" err="1">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georgraphic</a:t>
            </a:r>
            <a:r>
              <a:rPr lang="en-US" sz="1200" b="0" kern="1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location (you’re only going to have a max of 10 globally anyway) and then what are the key measures that should be put into place to reduce that risk.  I believe starting there actually could allow for standardization then allowing for granularity into the system.  (comparison of assets - commercial real estate 20 key actions).</a:t>
            </a:r>
          </a:p>
          <a:p>
            <a:pPr marL="0" marR="0">
              <a:lnSpc>
                <a:spcPct val="107000"/>
              </a:lnSpc>
              <a:spcBef>
                <a:spcPts val="0"/>
              </a:spcBef>
              <a:spcAft>
                <a:spcPts val="0"/>
              </a:spcAft>
            </a:pPr>
            <a:endParaRPr lang="en-US" sz="1200" b="0" kern="1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0"/>
              </a:spcAft>
              <a:buClrTx/>
              <a:buSzTx/>
              <a:buFontTx/>
              <a:buNone/>
              <a:tabLst/>
              <a:defRPr/>
            </a:pPr>
            <a:r>
              <a:rPr lang="en-US" dirty="0"/>
              <a:t>By combining this tool with established disclosure frameworks like TCFD, SASB, and ISSB, businesses can move beyond reporting to action — standardizing how risks and risk-reduction measures are identified, priced, and disclosed.</a:t>
            </a:r>
            <a:endParaRPr lang="en-US" sz="1200" b="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b="0" kern="100" dirty="0">
                <a:effectLst/>
                <a:latin typeface="Calibri Light" panose="020F0302020204030204" pitchFamily="34" charset="0"/>
                <a:ea typeface="Arial" panose="020B0604020202020204" pitchFamily="34" charset="0"/>
                <a:cs typeface="Times New Roman" panose="02020603050405020304" pitchFamily="18" charset="0"/>
              </a:rPr>
              <a:t> </a:t>
            </a:r>
            <a:endParaRPr lang="en-US" sz="1200" b="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US" dirty="0"/>
              <a:t>POINT 2: So, stepping back— it’s not just about keeping operations running. Extreme weather affects your employees, your customers, and the communities you depend on. Building resilience at every level — from individual households, communities (which I didn’t go into but happy to provide more information on what can be done from that </a:t>
            </a:r>
            <a:r>
              <a:rPr lang="en-US" dirty="0" err="1"/>
              <a:t>presepctive</a:t>
            </a:r>
            <a:r>
              <a:rPr lang="en-US" dirty="0"/>
              <a:t>) and corporate operations — is what ensures continuity and stability across the system.</a:t>
            </a:r>
          </a:p>
          <a:p>
            <a:endParaRPr lang="en-US" dirty="0"/>
          </a:p>
          <a:p>
            <a:r>
              <a:rPr lang="en-US" dirty="0"/>
              <a:t>Ultimately, resilience is a shared responsibility. Strengthening your operations means helping strengthen the community around you. And when communities are resilient, businesses — and the people who make them run — thrive as well.</a:t>
            </a:r>
          </a:p>
          <a:p>
            <a:endParaRPr lang="en-US" dirty="0"/>
          </a:p>
          <a:p>
            <a:r>
              <a:rPr lang="en-US" dirty="0"/>
              <a:t>So, this is a very high-level overview of our work at the Intact Centre. </a:t>
            </a:r>
          </a:p>
          <a:p>
            <a:endParaRPr lang="en-US" sz="1200" b="0" dirty="0">
              <a:effectLst/>
              <a:latin typeface="Calibri Light" panose="020F03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973490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9D56E398-2C2A-4604-98C8-19E2245C829E}" type="datetime1">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A3A08C-77FB-4AB6-8CDE-135332CACE0B}" type="slidenum">
              <a:rPr lang="en-US" smtClean="0"/>
              <a:t>‹#›</a:t>
            </a:fld>
            <a:endParaRPr lang="en-US"/>
          </a:p>
        </p:txBody>
      </p:sp>
    </p:spTree>
    <p:extLst>
      <p:ext uri="{BB962C8B-B14F-4D97-AF65-F5344CB8AC3E}">
        <p14:creationId xmlns:p14="http://schemas.microsoft.com/office/powerpoint/2010/main" val="16355244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EDE47130-6F82-4D51-930E-30AD66E12F17}" type="datetime1">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A3A08C-77FB-4AB6-8CDE-135332CACE0B}" type="slidenum">
              <a:rPr lang="en-US" smtClean="0"/>
              <a:t>‹#›</a:t>
            </a:fld>
            <a:endParaRPr lang="en-US"/>
          </a:p>
        </p:txBody>
      </p:sp>
      <p:pic>
        <p:nvPicPr>
          <p:cNvPr id="7" name="Picture 6">
            <a:extLst>
              <a:ext uri="{FF2B5EF4-FFF2-40B4-BE49-F238E27FC236}">
                <a16:creationId xmlns:a16="http://schemas.microsoft.com/office/drawing/2014/main" id="{1D986478-B97D-B09D-F7CF-2844B5D2578A}"/>
              </a:ext>
            </a:extLst>
          </p:cNvPr>
          <p:cNvPicPr>
            <a:picLocks noChangeAspect="1"/>
          </p:cNvPicPr>
          <p:nvPr userDrawn="1"/>
        </p:nvPicPr>
        <p:blipFill>
          <a:blip r:embed="rId2"/>
          <a:stretch>
            <a:fillRect/>
          </a:stretch>
        </p:blipFill>
        <p:spPr>
          <a:xfrm>
            <a:off x="8489470" y="452413"/>
            <a:ext cx="2665547" cy="457248"/>
          </a:xfrm>
          <a:prstGeom prst="rect">
            <a:avLst/>
          </a:prstGeom>
        </p:spPr>
      </p:pic>
    </p:spTree>
    <p:extLst>
      <p:ext uri="{BB962C8B-B14F-4D97-AF65-F5344CB8AC3E}">
        <p14:creationId xmlns:p14="http://schemas.microsoft.com/office/powerpoint/2010/main" val="1232883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56BD0CF-643A-4264-909F-30A49AABE46B}" type="datetime1">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A3A08C-77FB-4AB6-8CDE-135332CACE0B}" type="slidenum">
              <a:rPr lang="en-US" smtClean="0"/>
              <a:t>‹#›</a:t>
            </a:fld>
            <a:endParaRPr lang="en-US"/>
          </a:p>
        </p:txBody>
      </p:sp>
    </p:spTree>
    <p:extLst>
      <p:ext uri="{BB962C8B-B14F-4D97-AF65-F5344CB8AC3E}">
        <p14:creationId xmlns:p14="http://schemas.microsoft.com/office/powerpoint/2010/main" val="40422035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6C1D29A-98BC-45BD-A8AF-DBFF489B771F}" type="datetime1">
              <a:rPr lang="en-US" smtClean="0"/>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A3A08C-77FB-4AB6-8CDE-135332CACE0B}" type="slidenum">
              <a:rPr lang="en-US" smtClean="0"/>
              <a:t>‹#›</a:t>
            </a:fld>
            <a:endParaRPr lang="en-US"/>
          </a:p>
        </p:txBody>
      </p:sp>
    </p:spTree>
    <p:extLst>
      <p:ext uri="{BB962C8B-B14F-4D97-AF65-F5344CB8AC3E}">
        <p14:creationId xmlns:p14="http://schemas.microsoft.com/office/powerpoint/2010/main" val="15458475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7B761BF-0F73-41E9-90AE-32E15CC9F3DF}" type="datetime1">
              <a:rPr lang="en-US" smtClean="0"/>
              <a:t>9/25/2026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CA3A08C-77FB-4AB6-8CDE-135332CACE0B}" type="slidenum">
              <a:rPr lang="en-US" smtClean="0"/>
              <a:t>‹#›</a:t>
            </a:fld>
            <a:endParaRPr lang="en-US"/>
          </a:p>
        </p:txBody>
      </p:sp>
    </p:spTree>
    <p:extLst>
      <p:ext uri="{BB962C8B-B14F-4D97-AF65-F5344CB8AC3E}">
        <p14:creationId xmlns:p14="http://schemas.microsoft.com/office/powerpoint/2010/main" val="41324840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B958E40-AB3E-4293-8083-5850B0CCA5D9}" type="datetime1">
              <a:rPr lang="en-US" smtClean="0"/>
              <a:t>9/25/2026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CA3A08C-77FB-4AB6-8CDE-135332CACE0B}" type="slidenum">
              <a:rPr lang="en-US" smtClean="0"/>
              <a:t>‹#›</a:t>
            </a:fld>
            <a:endParaRPr lang="en-US"/>
          </a:p>
        </p:txBody>
      </p:sp>
    </p:spTree>
    <p:extLst>
      <p:ext uri="{BB962C8B-B14F-4D97-AF65-F5344CB8AC3E}">
        <p14:creationId xmlns:p14="http://schemas.microsoft.com/office/powerpoint/2010/main" val="11836318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30FA2D-EB06-40C3-90CF-84915F59276A}" type="datetime1">
              <a:rPr lang="en-US" smtClean="0"/>
              <a:t>9/25/2026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CA3A08C-77FB-4AB6-8CDE-135332CACE0B}" type="slidenum">
              <a:rPr lang="en-US" smtClean="0"/>
              <a:t>‹#›</a:t>
            </a:fld>
            <a:endParaRPr lang="en-US"/>
          </a:p>
        </p:txBody>
      </p:sp>
    </p:spTree>
    <p:extLst>
      <p:ext uri="{BB962C8B-B14F-4D97-AF65-F5344CB8AC3E}">
        <p14:creationId xmlns:p14="http://schemas.microsoft.com/office/powerpoint/2010/main" val="40946524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80FE637-BCAB-4748-8399-CB2494B528F5}" type="datetime1">
              <a:rPr lang="en-US" smtClean="0"/>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A3A08C-77FB-4AB6-8CDE-135332CACE0B}" type="slidenum">
              <a:rPr lang="en-US" smtClean="0"/>
              <a:t>‹#›</a:t>
            </a:fld>
            <a:endParaRPr lang="en-US"/>
          </a:p>
        </p:txBody>
      </p:sp>
    </p:spTree>
    <p:extLst>
      <p:ext uri="{BB962C8B-B14F-4D97-AF65-F5344CB8AC3E}">
        <p14:creationId xmlns:p14="http://schemas.microsoft.com/office/powerpoint/2010/main" val="5249327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E3F2289-283D-4FA7-95B5-010213270222}" type="datetime1">
              <a:rPr lang="en-US" smtClean="0"/>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A3A08C-77FB-4AB6-8CDE-135332CACE0B}" type="slidenum">
              <a:rPr lang="en-US" smtClean="0"/>
              <a:t>‹#›</a:t>
            </a:fld>
            <a:endParaRPr lang="en-US"/>
          </a:p>
        </p:txBody>
      </p:sp>
    </p:spTree>
    <p:extLst>
      <p:ext uri="{BB962C8B-B14F-4D97-AF65-F5344CB8AC3E}">
        <p14:creationId xmlns:p14="http://schemas.microsoft.com/office/powerpoint/2010/main" val="34130210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ED54D7E-6EF9-47A3-BD8F-B2617D836DE6}" type="datetime1">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A3A08C-77FB-4AB6-8CDE-135332CACE0B}" type="slidenum">
              <a:rPr lang="en-US" smtClean="0"/>
              <a:t>‹#›</a:t>
            </a:fld>
            <a:endParaRPr lang="en-US"/>
          </a:p>
        </p:txBody>
      </p:sp>
    </p:spTree>
    <p:extLst>
      <p:ext uri="{BB962C8B-B14F-4D97-AF65-F5344CB8AC3E}">
        <p14:creationId xmlns:p14="http://schemas.microsoft.com/office/powerpoint/2010/main" val="22312230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419F95-96F5-46DB-A022-6475B6CCC633}" type="datetime1">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A3A08C-77FB-4AB6-8CDE-135332CACE0B}" type="slidenum">
              <a:rPr lang="en-US" smtClean="0"/>
              <a:t>‹#›</a:t>
            </a:fld>
            <a:endParaRPr lang="en-US"/>
          </a:p>
        </p:txBody>
      </p:sp>
    </p:spTree>
    <p:extLst>
      <p:ext uri="{BB962C8B-B14F-4D97-AF65-F5344CB8AC3E}">
        <p14:creationId xmlns:p14="http://schemas.microsoft.com/office/powerpoint/2010/main" val="10096928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DE2304B-0E9A-48AF-8BD1-43186B762B67}" type="datetime1">
              <a:rPr lang="en-US" smtClean="0"/>
              <a:t>9/25/2026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CA3A08C-77FB-4AB6-8CDE-135332CACE0B}" type="slidenum">
              <a:rPr lang="en-US" smtClean="0"/>
              <a:t>‹#›</a:t>
            </a:fld>
            <a:endParaRPr lang="en-US"/>
          </a:p>
        </p:txBody>
      </p:sp>
    </p:spTree>
    <p:extLst>
      <p:ext uri="{BB962C8B-B14F-4D97-AF65-F5344CB8AC3E}">
        <p14:creationId xmlns:p14="http://schemas.microsoft.com/office/powerpoint/2010/main" val="1370912001"/>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1.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13" Type="http://schemas.openxmlformats.org/officeDocument/2006/relationships/image" Target="../media/image17.png"/><Relationship Id="rId18" Type="http://schemas.openxmlformats.org/officeDocument/2006/relationships/image" Target="../media/image20.jpeg"/><Relationship Id="rId26" Type="http://schemas.openxmlformats.org/officeDocument/2006/relationships/image" Target="../media/image26.png"/><Relationship Id="rId39" Type="http://schemas.openxmlformats.org/officeDocument/2006/relationships/image" Target="../media/image39.png"/><Relationship Id="rId21" Type="http://schemas.openxmlformats.org/officeDocument/2006/relationships/image" Target="../media/image22.png"/><Relationship Id="rId34" Type="http://schemas.openxmlformats.org/officeDocument/2006/relationships/image" Target="../media/image34.jpeg"/><Relationship Id="rId7" Type="http://schemas.openxmlformats.org/officeDocument/2006/relationships/slideLayout" Target="../slideLayouts/slideLayout2.xml"/><Relationship Id="rId2" Type="http://schemas.openxmlformats.org/officeDocument/2006/relationships/tags" Target="../tags/tag2.xml"/><Relationship Id="rId16" Type="http://schemas.openxmlformats.org/officeDocument/2006/relationships/image" Target="../media/image19.png"/><Relationship Id="rId20" Type="http://schemas.openxmlformats.org/officeDocument/2006/relationships/image" Target="../media/image21.png"/><Relationship Id="rId29" Type="http://schemas.openxmlformats.org/officeDocument/2006/relationships/image" Target="../media/image29.png"/><Relationship Id="rId41" Type="http://schemas.openxmlformats.org/officeDocument/2006/relationships/image" Target="../media/image41.png"/><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image" Target="../media/image16.png"/><Relationship Id="rId24" Type="http://schemas.openxmlformats.org/officeDocument/2006/relationships/image" Target="../media/image24.png"/><Relationship Id="rId32" Type="http://schemas.openxmlformats.org/officeDocument/2006/relationships/image" Target="../media/image32.png"/><Relationship Id="rId37" Type="http://schemas.openxmlformats.org/officeDocument/2006/relationships/image" Target="../media/image37.png"/><Relationship Id="rId40" Type="http://schemas.openxmlformats.org/officeDocument/2006/relationships/image" Target="../media/image40.png"/><Relationship Id="rId5" Type="http://schemas.openxmlformats.org/officeDocument/2006/relationships/tags" Target="../tags/tag5.xml"/><Relationship Id="rId15" Type="http://schemas.openxmlformats.org/officeDocument/2006/relationships/hyperlink" Target="https://www.intactcentreclimateadaptation.ca/wp-content/uploads/2019/10/Ahead-of-the-Storm-1.pdf" TargetMode="External"/><Relationship Id="rId23" Type="http://schemas.openxmlformats.org/officeDocument/2006/relationships/image" Target="../media/image23.png"/><Relationship Id="rId28" Type="http://schemas.openxmlformats.org/officeDocument/2006/relationships/image" Target="../media/image28.png"/><Relationship Id="rId36" Type="http://schemas.openxmlformats.org/officeDocument/2006/relationships/image" Target="../media/image36.png"/><Relationship Id="rId10" Type="http://schemas.openxmlformats.org/officeDocument/2006/relationships/hyperlink" Target="https://www.intactcentreclimateadaptation.ca/wp-content/uploads/2018/06/After-The-Flood.pdf" TargetMode="External"/><Relationship Id="rId19" Type="http://schemas.openxmlformats.org/officeDocument/2006/relationships/hyperlink" Target="https://www.intactcentreclimateadaptation.ca/wp-content/uploads/2017/10/Preventing-Disaster-Before-it-Strikes.pdf" TargetMode="External"/><Relationship Id="rId31" Type="http://schemas.openxmlformats.org/officeDocument/2006/relationships/image" Target="../media/image31.png"/><Relationship Id="rId4" Type="http://schemas.openxmlformats.org/officeDocument/2006/relationships/tags" Target="../tags/tag4.xml"/><Relationship Id="rId9" Type="http://schemas.openxmlformats.org/officeDocument/2006/relationships/image" Target="../media/image15.png"/><Relationship Id="rId14" Type="http://schemas.openxmlformats.org/officeDocument/2006/relationships/image" Target="../media/image18.png"/><Relationship Id="rId22" Type="http://schemas.openxmlformats.org/officeDocument/2006/relationships/hyperlink" Target="https://www.intactcentreclimateadaptation.ca/wp-content/uploads/2020/11/Under-One-Umbrella-1.pdf" TargetMode="External"/><Relationship Id="rId27" Type="http://schemas.openxmlformats.org/officeDocument/2006/relationships/image" Target="../media/image27.png"/><Relationship Id="rId30" Type="http://schemas.openxmlformats.org/officeDocument/2006/relationships/image" Target="../media/image30.png"/><Relationship Id="rId35" Type="http://schemas.openxmlformats.org/officeDocument/2006/relationships/image" Target="../media/image35.png"/><Relationship Id="rId8" Type="http://schemas.openxmlformats.org/officeDocument/2006/relationships/notesSlide" Target="../notesSlides/notesSlide3.xml"/><Relationship Id="rId3" Type="http://schemas.openxmlformats.org/officeDocument/2006/relationships/tags" Target="../tags/tag3.xml"/><Relationship Id="rId12" Type="http://schemas.openxmlformats.org/officeDocument/2006/relationships/hyperlink" Target="https://www.intactcentreclimateadaptation.ca/wp-content/uploads/2017/12/HFPP-Interim-Report-Dec-2017-FINAL.pdf" TargetMode="External"/><Relationship Id="rId17" Type="http://schemas.openxmlformats.org/officeDocument/2006/relationships/hyperlink" Target="https://www.intactcentreclimateadaptation.ca/wp-content/uploads/2019/01/Weathering-the-Storm.pdf" TargetMode="External"/><Relationship Id="rId25" Type="http://schemas.openxmlformats.org/officeDocument/2006/relationships/image" Target="../media/image25.png"/><Relationship Id="rId33" Type="http://schemas.openxmlformats.org/officeDocument/2006/relationships/image" Target="../media/image33.png"/><Relationship Id="rId38" Type="http://schemas.openxmlformats.org/officeDocument/2006/relationships/image" Target="../media/image38.png"/></Relationships>
</file>

<file path=ppt/slides/_rels/slide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44.png"/><Relationship Id="rId4" Type="http://schemas.openxmlformats.org/officeDocument/2006/relationships/image" Target="../media/image43.png"/></Relationships>
</file>

<file path=ppt/slides/_rels/slide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48.png"/></Relationships>
</file>

<file path=ppt/slides/_rels/slide1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32" name="Picture 8">
            <a:extLst>
              <a:ext uri="{FF2B5EF4-FFF2-40B4-BE49-F238E27FC236}">
                <a16:creationId xmlns:a16="http://schemas.microsoft.com/office/drawing/2014/main" id="{E0A1A548-802B-0685-76E2-794DAB74CE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4113" r="14113"/>
          <a:stretch/>
        </p:blipFill>
        <p:spPr bwMode="auto">
          <a:xfrm>
            <a:off x="8529321" y="10"/>
            <a:ext cx="3662680" cy="3401558"/>
          </a:xfrm>
          <a:custGeom>
            <a:avLst/>
            <a:gdLst/>
            <a:ahLst/>
            <a:cxnLst/>
            <a:rect l="l" t="t" r="r" b="b"/>
            <a:pathLst>
              <a:path w="3662680" h="3401568">
                <a:moveTo>
                  <a:pt x="0" y="0"/>
                </a:moveTo>
                <a:lnTo>
                  <a:pt x="3662680" y="0"/>
                </a:lnTo>
                <a:lnTo>
                  <a:pt x="3662680" y="3401568"/>
                </a:lnTo>
                <a:lnTo>
                  <a:pt x="774527" y="3401568"/>
                </a:lnTo>
                <a:lnTo>
                  <a:pt x="769892" y="3133175"/>
                </a:lnTo>
                <a:cubicBezTo>
                  <a:pt x="732577" y="2055441"/>
                  <a:pt x="492520" y="1056020"/>
                  <a:pt x="104445" y="215033"/>
                </a:cubicBezTo>
                <a:close/>
              </a:path>
            </a:pathLst>
          </a:cu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94A13CA5-B02C-73F1-B215-2B15D21E61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9645" r="9645"/>
          <a:stretch/>
        </p:blipFill>
        <p:spPr bwMode="auto">
          <a:xfrm>
            <a:off x="5115314" y="10"/>
            <a:ext cx="4118110" cy="3401558"/>
          </a:xfrm>
          <a:custGeom>
            <a:avLst/>
            <a:gdLst/>
            <a:ahLst/>
            <a:cxnLst/>
            <a:rect l="l" t="t" r="r" b="b"/>
            <a:pathLst>
              <a:path w="4118110" h="3401568">
                <a:moveTo>
                  <a:pt x="0" y="0"/>
                </a:moveTo>
                <a:lnTo>
                  <a:pt x="3343575" y="0"/>
                </a:lnTo>
                <a:lnTo>
                  <a:pt x="3448028" y="215050"/>
                </a:lnTo>
                <a:cubicBezTo>
                  <a:pt x="3836103" y="1056037"/>
                  <a:pt x="4076161" y="2055458"/>
                  <a:pt x="4113475" y="3133192"/>
                </a:cubicBezTo>
                <a:lnTo>
                  <a:pt x="4118110" y="3401568"/>
                </a:lnTo>
                <a:lnTo>
                  <a:pt x="801224" y="3401568"/>
                </a:lnTo>
                <a:lnTo>
                  <a:pt x="797493" y="3185579"/>
                </a:lnTo>
                <a:cubicBezTo>
                  <a:pt x="756786" y="2009870"/>
                  <a:pt x="474799" y="927359"/>
                  <a:pt x="22579" y="42066"/>
                </a:cubicBezTo>
                <a:close/>
              </a:path>
            </a:pathLst>
          </a:cu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9FABFE92-45E4-60D9-BF67-1F09900826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7000" b="7000"/>
          <a:stretch/>
        </p:blipFill>
        <p:spPr bwMode="auto">
          <a:xfrm>
            <a:off x="5168353" y="3456432"/>
            <a:ext cx="7023646" cy="3401568"/>
          </a:xfrm>
          <a:custGeom>
            <a:avLst/>
            <a:gdLst/>
            <a:ahLst/>
            <a:cxnLst/>
            <a:rect l="l" t="t" r="r" b="b"/>
            <a:pathLst>
              <a:path w="7023646" h="3401568">
                <a:moveTo>
                  <a:pt x="749132" y="0"/>
                </a:moveTo>
                <a:lnTo>
                  <a:pt x="7023646" y="0"/>
                </a:lnTo>
                <a:lnTo>
                  <a:pt x="7023646" y="3401568"/>
                </a:lnTo>
                <a:lnTo>
                  <a:pt x="0" y="3401568"/>
                </a:lnTo>
                <a:lnTo>
                  <a:pt x="79008" y="3238906"/>
                </a:lnTo>
                <a:cubicBezTo>
                  <a:pt x="502362" y="2321466"/>
                  <a:pt x="749563" y="1215476"/>
                  <a:pt x="749563" y="24956"/>
                </a:cubicBezTo>
                <a:close/>
              </a:path>
            </a:pathLst>
          </a:cu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795A2BF-1279-966D-F75A-6DF877F8EF39}"/>
              </a:ext>
            </a:extLst>
          </p:cNvPr>
          <p:cNvSpPr>
            <a:spLocks noGrp="1"/>
          </p:cNvSpPr>
          <p:nvPr>
            <p:ph type="ctrTitle"/>
          </p:nvPr>
        </p:nvSpPr>
        <p:spPr>
          <a:xfrm>
            <a:off x="172810" y="1668109"/>
            <a:ext cx="5258782" cy="1281486"/>
          </a:xfrm>
        </p:spPr>
        <p:txBody>
          <a:bodyPr>
            <a:normAutofit fontScale="90000"/>
          </a:bodyPr>
          <a:lstStyle/>
          <a:p>
            <a:pPr>
              <a:lnSpc>
                <a:spcPct val="100000"/>
              </a:lnSpc>
            </a:pPr>
            <a:r>
              <a:rPr lang="en-US" sz="4000" noProof="0" dirty="0">
                <a:solidFill>
                  <a:schemeClr val="accent1">
                    <a:lumMod val="75000"/>
                  </a:schemeClr>
                </a:solidFill>
              </a:rPr>
              <a:t>Reframing Risk for Economic Development</a:t>
            </a:r>
            <a:endParaRPr lang="en-US" sz="4000" noProof="0" dirty="0"/>
          </a:p>
        </p:txBody>
      </p:sp>
      <p:sp>
        <p:nvSpPr>
          <p:cNvPr id="10" name="Slide Number Placeholder 9">
            <a:extLst>
              <a:ext uri="{FF2B5EF4-FFF2-40B4-BE49-F238E27FC236}">
                <a16:creationId xmlns:a16="http://schemas.microsoft.com/office/drawing/2014/main" id="{B634967E-B213-0208-5028-C8D3F9D74F86}"/>
              </a:ext>
            </a:extLst>
          </p:cNvPr>
          <p:cNvSpPr>
            <a:spLocks noGrp="1"/>
          </p:cNvSpPr>
          <p:nvPr>
            <p:ph type="sldNum" sz="quarter" idx="12"/>
          </p:nvPr>
        </p:nvSpPr>
        <p:spPr/>
        <p:txBody>
          <a:bodyPr/>
          <a:lstStyle/>
          <a:p>
            <a:fld id="{FCA3A08C-77FB-4AB6-8CDE-135332CACE0B}" type="slidenum">
              <a:rPr lang="en-US" noProof="0" smtClean="0"/>
              <a:t>1</a:t>
            </a:fld>
            <a:endParaRPr lang="en-US" noProof="0" dirty="0"/>
          </a:p>
        </p:txBody>
      </p:sp>
      <p:pic>
        <p:nvPicPr>
          <p:cNvPr id="8" name="Picture 7">
            <a:extLst>
              <a:ext uri="{FF2B5EF4-FFF2-40B4-BE49-F238E27FC236}">
                <a16:creationId xmlns:a16="http://schemas.microsoft.com/office/drawing/2014/main" id="{3DDCEDC9-7C8D-78F2-1B40-B52429C6C843}"/>
              </a:ext>
            </a:extLst>
          </p:cNvPr>
          <p:cNvPicPr>
            <a:picLocks noChangeAspect="1"/>
          </p:cNvPicPr>
          <p:nvPr/>
        </p:nvPicPr>
        <p:blipFill>
          <a:blip r:embed="rId5"/>
          <a:stretch>
            <a:fillRect/>
          </a:stretch>
        </p:blipFill>
        <p:spPr>
          <a:xfrm>
            <a:off x="1469426" y="6204748"/>
            <a:ext cx="2665547" cy="457248"/>
          </a:xfrm>
          <a:prstGeom prst="rect">
            <a:avLst/>
          </a:prstGeom>
          <a:ln>
            <a:noFill/>
          </a:ln>
        </p:spPr>
      </p:pic>
      <p:sp>
        <p:nvSpPr>
          <p:cNvPr id="9" name="TextBox 8">
            <a:extLst>
              <a:ext uri="{FF2B5EF4-FFF2-40B4-BE49-F238E27FC236}">
                <a16:creationId xmlns:a16="http://schemas.microsoft.com/office/drawing/2014/main" id="{BF875170-690E-13E6-5E18-A4AF2495EB05}"/>
              </a:ext>
            </a:extLst>
          </p:cNvPr>
          <p:cNvSpPr txBox="1"/>
          <p:nvPr/>
        </p:nvSpPr>
        <p:spPr>
          <a:xfrm>
            <a:off x="298455" y="196004"/>
            <a:ext cx="2660121" cy="369332"/>
          </a:xfrm>
          <a:prstGeom prst="rect">
            <a:avLst/>
          </a:prstGeom>
          <a:noFill/>
        </p:spPr>
        <p:txBody>
          <a:bodyPr wrap="square" rtlCol="0">
            <a:spAutoFit/>
          </a:bodyPr>
          <a:lstStyle/>
          <a:p>
            <a:r>
              <a:rPr lang="en-US" b="1" noProof="0" dirty="0"/>
              <a:t>October 8, 2026</a:t>
            </a:r>
          </a:p>
        </p:txBody>
      </p:sp>
      <p:sp>
        <p:nvSpPr>
          <p:cNvPr id="5" name="TextBox 4">
            <a:extLst>
              <a:ext uri="{FF2B5EF4-FFF2-40B4-BE49-F238E27FC236}">
                <a16:creationId xmlns:a16="http://schemas.microsoft.com/office/drawing/2014/main" id="{1F98FA8E-147D-AE7F-0BCC-A7C9C21B09F2}"/>
              </a:ext>
            </a:extLst>
          </p:cNvPr>
          <p:cNvSpPr txBox="1"/>
          <p:nvPr/>
        </p:nvSpPr>
        <p:spPr>
          <a:xfrm>
            <a:off x="-264849" y="1116375"/>
            <a:ext cx="6134100" cy="707886"/>
          </a:xfrm>
          <a:prstGeom prst="rect">
            <a:avLst/>
          </a:prstGeom>
          <a:noFill/>
        </p:spPr>
        <p:txBody>
          <a:bodyPr wrap="square">
            <a:spAutoFit/>
          </a:bodyPr>
          <a:lstStyle/>
          <a:p>
            <a:pPr algn="ctr"/>
            <a:r>
              <a:rPr lang="en-US" sz="4000" b="1" noProof="0" dirty="0">
                <a:solidFill>
                  <a:schemeClr val="accent1">
                    <a:lumMod val="75000"/>
                  </a:schemeClr>
                </a:solidFill>
              </a:rPr>
              <a:t>Climate Resilience:</a:t>
            </a:r>
            <a:endParaRPr lang="en-US" sz="4000" dirty="0"/>
          </a:p>
        </p:txBody>
      </p:sp>
      <p:sp>
        <p:nvSpPr>
          <p:cNvPr id="13" name="Subtitle 2">
            <a:extLst>
              <a:ext uri="{FF2B5EF4-FFF2-40B4-BE49-F238E27FC236}">
                <a16:creationId xmlns:a16="http://schemas.microsoft.com/office/drawing/2014/main" id="{9E1C1197-8060-2C99-B0F6-FDE9F4E58B9A}"/>
              </a:ext>
            </a:extLst>
          </p:cNvPr>
          <p:cNvSpPr txBox="1">
            <a:spLocks/>
          </p:cNvSpPr>
          <p:nvPr/>
        </p:nvSpPr>
        <p:spPr>
          <a:xfrm>
            <a:off x="-94510" y="4517933"/>
            <a:ext cx="5793421" cy="134517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0"/>
              </a:spcBef>
            </a:pPr>
            <a:r>
              <a:rPr lang="en-US" sz="1800" b="1" dirty="0">
                <a:latin typeface="+mj-lt"/>
              </a:rPr>
              <a:t>Kathryn Bakos</a:t>
            </a:r>
          </a:p>
          <a:p>
            <a:pPr>
              <a:lnSpc>
                <a:spcPct val="100000"/>
              </a:lnSpc>
              <a:spcBef>
                <a:spcPts val="0"/>
              </a:spcBef>
            </a:pPr>
            <a:r>
              <a:rPr lang="en-US" sz="1800" dirty="0">
                <a:latin typeface="+mj-lt"/>
              </a:rPr>
              <a:t>Managing Director, Finance and Resilience</a:t>
            </a:r>
          </a:p>
          <a:p>
            <a:pPr>
              <a:lnSpc>
                <a:spcPct val="100000"/>
              </a:lnSpc>
              <a:spcBef>
                <a:spcPts val="0"/>
              </a:spcBef>
            </a:pPr>
            <a:r>
              <a:rPr lang="en-US" sz="1800" dirty="0">
                <a:latin typeface="+mj-lt"/>
              </a:rPr>
              <a:t>Intact Centre on Climate Adaptation, University of Waterloo</a:t>
            </a:r>
          </a:p>
          <a:p>
            <a:pPr>
              <a:lnSpc>
                <a:spcPct val="100000"/>
              </a:lnSpc>
              <a:spcBef>
                <a:spcPts val="0"/>
              </a:spcBef>
            </a:pPr>
            <a:r>
              <a:rPr lang="en-US" sz="1800" dirty="0">
                <a:solidFill>
                  <a:schemeClr val="accent1">
                    <a:lumMod val="75000"/>
                  </a:schemeClr>
                </a:solidFill>
                <a:latin typeface="+mj-lt"/>
              </a:rPr>
              <a:t>kbakos@uwaterloo.ca</a:t>
            </a:r>
            <a:endParaRPr lang="en-US" sz="1800" dirty="0">
              <a:latin typeface="+mj-lt"/>
            </a:endParaRPr>
          </a:p>
        </p:txBody>
      </p:sp>
      <p:pic>
        <p:nvPicPr>
          <p:cNvPr id="4" name="Picture 3">
            <a:extLst>
              <a:ext uri="{FF2B5EF4-FFF2-40B4-BE49-F238E27FC236}">
                <a16:creationId xmlns:a16="http://schemas.microsoft.com/office/drawing/2014/main" id="{5376EB6C-4499-446A-FCF9-A2ACF50D7164}"/>
              </a:ext>
            </a:extLst>
          </p:cNvPr>
          <p:cNvPicPr>
            <a:picLocks noChangeAspect="1"/>
          </p:cNvPicPr>
          <p:nvPr/>
        </p:nvPicPr>
        <p:blipFill>
          <a:blip r:embed="rId6"/>
          <a:stretch>
            <a:fillRect/>
          </a:stretch>
        </p:blipFill>
        <p:spPr>
          <a:xfrm>
            <a:off x="2056549" y="3075097"/>
            <a:ext cx="1804053" cy="995837"/>
          </a:xfrm>
          <a:prstGeom prst="rect">
            <a:avLst/>
          </a:prstGeom>
        </p:spPr>
      </p:pic>
    </p:spTree>
    <p:extLst>
      <p:ext uri="{BB962C8B-B14F-4D97-AF65-F5344CB8AC3E}">
        <p14:creationId xmlns:p14="http://schemas.microsoft.com/office/powerpoint/2010/main" val="32456675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E730158-2036-B17F-6604-FA1C4757DD5A}"/>
              </a:ext>
            </a:extLst>
          </p:cNvPr>
          <p:cNvSpPr>
            <a:spLocks noGrp="1"/>
          </p:cNvSpPr>
          <p:nvPr>
            <p:ph type="sldNum" sz="quarter" idx="12"/>
          </p:nvPr>
        </p:nvSpPr>
        <p:spPr>
          <a:xfrm>
            <a:off x="9448800" y="6492875"/>
            <a:ext cx="2743200" cy="365125"/>
          </a:xfrm>
        </p:spPr>
        <p:txBody>
          <a:bodyPr/>
          <a:lstStyle/>
          <a:p>
            <a:fld id="{FCA3A08C-77FB-4AB6-8CDE-135332CACE0B}" type="slidenum">
              <a:rPr lang="en-US" smtClean="0"/>
              <a:t>2</a:t>
            </a:fld>
            <a:endParaRPr lang="en-US" dirty="0"/>
          </a:p>
        </p:txBody>
      </p:sp>
      <p:sp>
        <p:nvSpPr>
          <p:cNvPr id="5" name="Title 4">
            <a:extLst>
              <a:ext uri="{FF2B5EF4-FFF2-40B4-BE49-F238E27FC236}">
                <a16:creationId xmlns:a16="http://schemas.microsoft.com/office/drawing/2014/main" id="{D54D7197-C7F4-018E-B4DB-79D548CFBED0}"/>
              </a:ext>
            </a:extLst>
          </p:cNvPr>
          <p:cNvSpPr>
            <a:spLocks noGrp="1"/>
          </p:cNvSpPr>
          <p:nvPr>
            <p:ph type="title"/>
          </p:nvPr>
        </p:nvSpPr>
        <p:spPr>
          <a:xfrm>
            <a:off x="563395" y="83394"/>
            <a:ext cx="10515600" cy="1325563"/>
          </a:xfrm>
        </p:spPr>
        <p:txBody>
          <a:bodyPr>
            <a:normAutofit fontScale="90000"/>
          </a:bodyPr>
          <a:lstStyle/>
          <a:p>
            <a:br>
              <a:rPr lang="en-US" sz="2800" b="1" dirty="0">
                <a:solidFill>
                  <a:schemeClr val="accent1">
                    <a:lumMod val="75000"/>
                  </a:schemeClr>
                </a:solidFill>
              </a:rPr>
            </a:br>
            <a:r>
              <a:rPr lang="en-US" sz="2800" b="1" dirty="0">
                <a:solidFill>
                  <a:schemeClr val="accent1">
                    <a:lumMod val="75000"/>
                  </a:schemeClr>
                </a:solidFill>
              </a:rPr>
              <a:t>Climate Change is Irreversible: </a:t>
            </a:r>
            <a:br>
              <a:rPr lang="en-US" sz="2800" b="1" dirty="0">
                <a:solidFill>
                  <a:schemeClr val="accent1">
                    <a:lumMod val="75000"/>
                  </a:schemeClr>
                </a:solidFill>
              </a:rPr>
            </a:br>
            <a:r>
              <a:rPr lang="en-US" sz="2800" b="1" dirty="0">
                <a:solidFill>
                  <a:schemeClr val="accent1">
                    <a:lumMod val="75000"/>
                  </a:schemeClr>
                </a:solidFill>
              </a:rPr>
              <a:t>Severity of Weather Will Increase</a:t>
            </a:r>
            <a:br>
              <a:rPr lang="en-US" sz="2800" b="1" dirty="0">
                <a:solidFill>
                  <a:schemeClr val="accent1">
                    <a:lumMod val="75000"/>
                  </a:schemeClr>
                </a:solidFill>
              </a:rPr>
            </a:br>
            <a:br>
              <a:rPr lang="en-US" sz="2800" cap="all" dirty="0"/>
            </a:br>
            <a:endParaRPr lang="en-US" sz="2800" b="1" dirty="0">
              <a:solidFill>
                <a:schemeClr val="accent1">
                  <a:lumMod val="75000"/>
                </a:schemeClr>
              </a:solidFill>
            </a:endParaRPr>
          </a:p>
        </p:txBody>
      </p:sp>
      <p:pic>
        <p:nvPicPr>
          <p:cNvPr id="8" name="Picture 7">
            <a:extLst>
              <a:ext uri="{FF2B5EF4-FFF2-40B4-BE49-F238E27FC236}">
                <a16:creationId xmlns:a16="http://schemas.microsoft.com/office/drawing/2014/main" id="{67E3692E-B100-F1B9-6F36-8515D451652C}"/>
              </a:ext>
            </a:extLst>
          </p:cNvPr>
          <p:cNvPicPr>
            <a:picLocks noChangeAspect="1"/>
          </p:cNvPicPr>
          <p:nvPr/>
        </p:nvPicPr>
        <p:blipFill>
          <a:blip r:embed="rId2"/>
          <a:stretch>
            <a:fillRect/>
          </a:stretch>
        </p:blipFill>
        <p:spPr>
          <a:xfrm>
            <a:off x="620982" y="1211609"/>
            <a:ext cx="2031423" cy="2626866"/>
          </a:xfrm>
          <a:prstGeom prst="rect">
            <a:avLst/>
          </a:prstGeom>
          <a:ln w="15875">
            <a:solidFill>
              <a:schemeClr val="tx1"/>
            </a:solidFill>
          </a:ln>
        </p:spPr>
      </p:pic>
      <p:sp>
        <p:nvSpPr>
          <p:cNvPr id="9" name="Rectangle 8">
            <a:extLst>
              <a:ext uri="{FF2B5EF4-FFF2-40B4-BE49-F238E27FC236}">
                <a16:creationId xmlns:a16="http://schemas.microsoft.com/office/drawing/2014/main" id="{C298037D-F495-7A62-C1DD-5BCAC361D48C}"/>
              </a:ext>
            </a:extLst>
          </p:cNvPr>
          <p:cNvSpPr/>
          <p:nvPr/>
        </p:nvSpPr>
        <p:spPr>
          <a:xfrm>
            <a:off x="505809" y="4084366"/>
            <a:ext cx="2146596" cy="2554545"/>
          </a:xfrm>
          <a:prstGeom prst="rect">
            <a:avLst/>
          </a:prstGeom>
        </p:spPr>
        <p:txBody>
          <a:bodyPr wrap="square">
            <a:spAutoFit/>
          </a:bodyPr>
          <a:lstStyle/>
          <a:p>
            <a:r>
              <a:rPr lang="en-US" sz="1600" i="1" dirty="0">
                <a:latin typeface="Times New Roman" panose="02020603050405020304" pitchFamily="18" charset="0"/>
                <a:cs typeface="Times New Roman" panose="02020603050405020304" pitchFamily="18" charset="0"/>
              </a:rPr>
              <a:t>Canada’s climate has warmed and </a:t>
            </a:r>
            <a:r>
              <a:rPr lang="en-US" sz="1600" i="1" u="sng" dirty="0">
                <a:latin typeface="Times New Roman" panose="02020603050405020304" pitchFamily="18" charset="0"/>
                <a:cs typeface="Times New Roman" panose="02020603050405020304" pitchFamily="18" charset="0"/>
              </a:rPr>
              <a:t>will warm further </a:t>
            </a:r>
            <a:r>
              <a:rPr lang="en-US" sz="1600" i="1" dirty="0">
                <a:latin typeface="Times New Roman" panose="02020603050405020304" pitchFamily="18" charset="0"/>
                <a:cs typeface="Times New Roman" panose="02020603050405020304" pitchFamily="18" charset="0"/>
              </a:rPr>
              <a:t>in the future, driven by human influence...  </a:t>
            </a:r>
            <a:r>
              <a:rPr lang="en-US" sz="1600" i="1" u="sng" dirty="0">
                <a:latin typeface="Times New Roman" panose="02020603050405020304" pitchFamily="18" charset="0"/>
                <a:cs typeface="Times New Roman" panose="02020603050405020304" pitchFamily="18" charset="0"/>
              </a:rPr>
              <a:t>this warming is effectively irreversible</a:t>
            </a:r>
          </a:p>
          <a:p>
            <a:endParaRPr lang="en-US" sz="1600" i="1" dirty="0">
              <a:latin typeface="Times New Roman" panose="02020603050405020304" pitchFamily="18" charset="0"/>
              <a:cs typeface="Times New Roman" panose="02020603050405020304" pitchFamily="18" charset="0"/>
            </a:endParaRPr>
          </a:p>
          <a:p>
            <a:endParaRPr lang="en-US" sz="1600" i="1"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       ECCC/CCCR 2019</a:t>
            </a:r>
          </a:p>
        </p:txBody>
      </p:sp>
      <p:sp>
        <p:nvSpPr>
          <p:cNvPr id="10" name="Rectangle 9">
            <a:extLst>
              <a:ext uri="{FF2B5EF4-FFF2-40B4-BE49-F238E27FC236}">
                <a16:creationId xmlns:a16="http://schemas.microsoft.com/office/drawing/2014/main" id="{5F7907BF-15A1-D0A4-CC45-F5E9D09897E7}"/>
              </a:ext>
            </a:extLst>
          </p:cNvPr>
          <p:cNvSpPr/>
          <p:nvPr/>
        </p:nvSpPr>
        <p:spPr>
          <a:xfrm>
            <a:off x="6502819" y="4088470"/>
            <a:ext cx="1922472" cy="2554545"/>
          </a:xfrm>
          <a:prstGeom prst="rect">
            <a:avLst/>
          </a:prstGeom>
        </p:spPr>
        <p:txBody>
          <a:bodyPr wrap="square">
            <a:spAutoFit/>
          </a:bodyPr>
          <a:lstStyle/>
          <a:p>
            <a:r>
              <a:rPr lang="en-US" sz="1600" i="1" dirty="0">
                <a:solidFill>
                  <a:srgbClr val="333333"/>
                </a:solidFill>
                <a:latin typeface="Times New Roman" panose="02020603050405020304" pitchFamily="18" charset="0"/>
                <a:cs typeface="Times New Roman" panose="02020603050405020304" pitchFamily="18" charset="0"/>
              </a:rPr>
              <a:t>Climate pledges have only slightly lowered global temperature rise – leaving the world heading for a serious escalation of climate risks and damages. </a:t>
            </a:r>
          </a:p>
          <a:p>
            <a:endParaRPr lang="en-US" sz="1600" i="1" dirty="0">
              <a:solidFill>
                <a:srgbClr val="333333"/>
              </a:solidFill>
              <a:latin typeface="Times New Roman" panose="02020603050405020304" pitchFamily="18" charset="0"/>
              <a:cs typeface="Times New Roman" panose="02020603050405020304" pitchFamily="18" charset="0"/>
            </a:endParaRPr>
          </a:p>
          <a:p>
            <a:pPr algn="r"/>
            <a:r>
              <a:rPr lang="en-US" sz="1600" i="1" dirty="0">
                <a:solidFill>
                  <a:srgbClr val="333333"/>
                </a:solidFill>
                <a:latin typeface="Times New Roman" panose="02020603050405020304" pitchFamily="18" charset="0"/>
                <a:cs typeface="Times New Roman" panose="02020603050405020304" pitchFamily="18" charset="0"/>
              </a:rPr>
              <a:t>UNEP, 2025</a:t>
            </a:r>
            <a:endParaRPr lang="en-US" sz="1600" i="1" dirty="0">
              <a:latin typeface="Times New Roman" panose="02020603050405020304" pitchFamily="18" charset="0"/>
              <a:cs typeface="Times New Roman" panose="02020603050405020304" pitchFamily="18" charset="0"/>
            </a:endParaRPr>
          </a:p>
        </p:txBody>
      </p:sp>
      <p:sp>
        <p:nvSpPr>
          <p:cNvPr id="11" name="Rectangle 10">
            <a:extLst>
              <a:ext uri="{FF2B5EF4-FFF2-40B4-BE49-F238E27FC236}">
                <a16:creationId xmlns:a16="http://schemas.microsoft.com/office/drawing/2014/main" id="{D1056B08-EB92-EB09-55D5-ACDA6994E1D6}"/>
              </a:ext>
            </a:extLst>
          </p:cNvPr>
          <p:cNvSpPr>
            <a:spLocks noChangeArrowheads="1"/>
          </p:cNvSpPr>
          <p:nvPr/>
        </p:nvSpPr>
        <p:spPr bwMode="auto">
          <a:xfrm>
            <a:off x="3565405" y="4084366"/>
            <a:ext cx="2397394"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lgn="l">
              <a:spcBef>
                <a:spcPct val="75000"/>
              </a:spcBef>
              <a:buChar char="•"/>
              <a:defRPr sz="3200">
                <a:solidFill>
                  <a:schemeClr val="tx1"/>
                </a:solidFill>
                <a:latin typeface="Arial" charset="0"/>
              </a:defRPr>
            </a:lvl1pPr>
            <a:lvl2pPr marL="742950" indent="-285750" algn="l">
              <a:spcBef>
                <a:spcPct val="75000"/>
              </a:spcBef>
              <a:buChar char="–"/>
              <a:defRPr sz="2800">
                <a:solidFill>
                  <a:schemeClr val="tx1"/>
                </a:solidFill>
                <a:latin typeface="Arial" charset="0"/>
              </a:defRPr>
            </a:lvl2pPr>
            <a:lvl3pPr marL="1143000" indent="-228600" algn="l">
              <a:spcBef>
                <a:spcPct val="75000"/>
              </a:spcBef>
              <a:buChar char="•"/>
              <a:defRPr sz="2400">
                <a:solidFill>
                  <a:schemeClr val="tx1"/>
                </a:solidFill>
                <a:latin typeface="Arial" charset="0"/>
              </a:defRPr>
            </a:lvl3pPr>
            <a:lvl4pPr marL="1600200" indent="-228600" algn="l">
              <a:spcBef>
                <a:spcPct val="75000"/>
              </a:spcBef>
              <a:buChar char="–"/>
              <a:defRPr sz="2000">
                <a:solidFill>
                  <a:schemeClr val="tx1"/>
                </a:solidFill>
                <a:latin typeface="Arial" charset="0"/>
              </a:defRPr>
            </a:lvl4pPr>
            <a:lvl5pPr marL="2057400" indent="-228600" algn="l">
              <a:spcBef>
                <a:spcPct val="75000"/>
              </a:spcBef>
              <a:buChar char="»"/>
              <a:defRPr sz="2000">
                <a:solidFill>
                  <a:schemeClr val="tx1"/>
                </a:solidFill>
                <a:latin typeface="Arial" charset="0"/>
              </a:defRPr>
            </a:lvl5pPr>
            <a:lvl6pPr marL="2514600" indent="-228600" eaLnBrk="0" fontAlgn="base" hangingPunct="0">
              <a:spcBef>
                <a:spcPct val="75000"/>
              </a:spcBef>
              <a:spcAft>
                <a:spcPct val="0"/>
              </a:spcAft>
              <a:buChar char="»"/>
              <a:defRPr sz="2000">
                <a:solidFill>
                  <a:schemeClr val="tx1"/>
                </a:solidFill>
                <a:latin typeface="Arial" charset="0"/>
              </a:defRPr>
            </a:lvl6pPr>
            <a:lvl7pPr marL="2971800" indent="-228600" eaLnBrk="0" fontAlgn="base" hangingPunct="0">
              <a:spcBef>
                <a:spcPct val="75000"/>
              </a:spcBef>
              <a:spcAft>
                <a:spcPct val="0"/>
              </a:spcAft>
              <a:buChar char="»"/>
              <a:defRPr sz="2000">
                <a:solidFill>
                  <a:schemeClr val="tx1"/>
                </a:solidFill>
                <a:latin typeface="Arial" charset="0"/>
              </a:defRPr>
            </a:lvl7pPr>
            <a:lvl8pPr marL="3429000" indent="-228600" eaLnBrk="0" fontAlgn="base" hangingPunct="0">
              <a:spcBef>
                <a:spcPct val="75000"/>
              </a:spcBef>
              <a:spcAft>
                <a:spcPct val="0"/>
              </a:spcAft>
              <a:buChar char="»"/>
              <a:defRPr sz="2000">
                <a:solidFill>
                  <a:schemeClr val="tx1"/>
                </a:solidFill>
                <a:latin typeface="Arial" charset="0"/>
              </a:defRPr>
            </a:lvl8pPr>
            <a:lvl9pPr marL="3886200" indent="-228600" eaLnBrk="0" fontAlgn="base" hangingPunct="0">
              <a:spcBef>
                <a:spcPct val="75000"/>
              </a:spcBef>
              <a:spcAft>
                <a:spcPct val="0"/>
              </a:spcAft>
              <a:buChar char="»"/>
              <a:defRPr sz="2000">
                <a:solidFill>
                  <a:schemeClr val="tx1"/>
                </a:solidFill>
                <a:latin typeface="Arial" charset="0"/>
              </a:defRPr>
            </a:lvl9pPr>
          </a:lstStyle>
          <a:p>
            <a:pPr>
              <a:spcBef>
                <a:spcPct val="0"/>
              </a:spcBef>
              <a:buFontTx/>
              <a:buNone/>
            </a:pPr>
            <a:r>
              <a:rPr lang="en-US" sz="1600" i="1" dirty="0">
                <a:latin typeface="Times New Roman" panose="02020603050405020304" pitchFamily="18" charset="0"/>
                <a:cs typeface="Times New Roman" panose="02020603050405020304" pitchFamily="18" charset="0"/>
              </a:rPr>
              <a:t>It is </a:t>
            </a:r>
            <a:r>
              <a:rPr lang="en-US" sz="1600" i="1" u="sng" dirty="0">
                <a:latin typeface="Times New Roman" panose="02020603050405020304" pitchFamily="18" charset="0"/>
                <a:cs typeface="Times New Roman" panose="02020603050405020304" pitchFamily="18" charset="0"/>
              </a:rPr>
              <a:t>indisputable that human activities are causing climate change</a:t>
            </a:r>
            <a:r>
              <a:rPr lang="en-US" sz="1600" i="1" dirty="0">
                <a:latin typeface="Times New Roman" panose="02020603050405020304" pitchFamily="18" charset="0"/>
                <a:cs typeface="Times New Roman" panose="02020603050405020304" pitchFamily="18" charset="0"/>
              </a:rPr>
              <a:t>, making extreme climate events, including heat waves, heavy rainfall, and droughts, more frequent and severe</a:t>
            </a:r>
          </a:p>
          <a:p>
            <a:pPr>
              <a:spcBef>
                <a:spcPct val="0"/>
              </a:spcBef>
              <a:buFontTx/>
              <a:buNone/>
            </a:pPr>
            <a:endParaRPr lang="en-US" sz="1600" i="1" dirty="0">
              <a:latin typeface="Times New Roman" panose="02020603050405020304" pitchFamily="18" charset="0"/>
              <a:cs typeface="Times New Roman" panose="02020603050405020304" pitchFamily="18" charset="0"/>
            </a:endParaRPr>
          </a:p>
          <a:p>
            <a:pPr>
              <a:spcBef>
                <a:spcPct val="0"/>
              </a:spcBef>
              <a:buFontTx/>
              <a:buNone/>
            </a:pPr>
            <a:r>
              <a:rPr lang="en-US" altLang="en-US" sz="1600" i="1" dirty="0">
                <a:latin typeface="Times New Roman" panose="02020603050405020304" pitchFamily="18" charset="0"/>
                <a:ea typeface="Calibri" pitchFamily="34" charset="0"/>
                <a:cs typeface="Times New Roman" panose="02020603050405020304" pitchFamily="18" charset="0"/>
              </a:rPr>
              <a:t>	       </a:t>
            </a:r>
            <a:r>
              <a:rPr lang="en-US" altLang="en-US" sz="1600" dirty="0">
                <a:latin typeface="Times New Roman" panose="02020603050405020304" pitchFamily="18" charset="0"/>
                <a:ea typeface="Calibri" pitchFamily="34" charset="0"/>
                <a:cs typeface="Times New Roman" panose="02020603050405020304" pitchFamily="18" charset="0"/>
              </a:rPr>
              <a:t>IPCC 2022</a:t>
            </a:r>
          </a:p>
        </p:txBody>
      </p:sp>
      <p:pic>
        <p:nvPicPr>
          <p:cNvPr id="12" name="Picture 11">
            <a:extLst>
              <a:ext uri="{FF2B5EF4-FFF2-40B4-BE49-F238E27FC236}">
                <a16:creationId xmlns:a16="http://schemas.microsoft.com/office/drawing/2014/main" id="{439F1FFA-991F-840E-15F1-98C913779E95}"/>
              </a:ext>
            </a:extLst>
          </p:cNvPr>
          <p:cNvPicPr>
            <a:picLocks noChangeAspect="1"/>
          </p:cNvPicPr>
          <p:nvPr/>
        </p:nvPicPr>
        <p:blipFill>
          <a:blip r:embed="rId3"/>
          <a:stretch>
            <a:fillRect/>
          </a:stretch>
        </p:blipFill>
        <p:spPr>
          <a:xfrm>
            <a:off x="3565405" y="1211609"/>
            <a:ext cx="2029211" cy="2654128"/>
          </a:xfrm>
          <a:prstGeom prst="rect">
            <a:avLst/>
          </a:prstGeom>
          <a:ln w="15875">
            <a:solidFill>
              <a:schemeClr val="tx1"/>
            </a:solidFill>
          </a:ln>
        </p:spPr>
      </p:pic>
      <p:sp>
        <p:nvSpPr>
          <p:cNvPr id="13" name="TextBox 12">
            <a:extLst>
              <a:ext uri="{FF2B5EF4-FFF2-40B4-BE49-F238E27FC236}">
                <a16:creationId xmlns:a16="http://schemas.microsoft.com/office/drawing/2014/main" id="{FE4086B3-5694-C73B-3CC1-D2BD28833980}"/>
              </a:ext>
            </a:extLst>
          </p:cNvPr>
          <p:cNvSpPr txBox="1"/>
          <p:nvPr/>
        </p:nvSpPr>
        <p:spPr>
          <a:xfrm>
            <a:off x="9324254" y="4084366"/>
            <a:ext cx="1922472" cy="2539157"/>
          </a:xfrm>
          <a:prstGeom prst="rect">
            <a:avLst/>
          </a:prstGeom>
          <a:noFill/>
        </p:spPr>
        <p:txBody>
          <a:bodyPr wrap="square">
            <a:spAutoFit/>
          </a:bodyPr>
          <a:lstStyle/>
          <a:p>
            <a:pPr>
              <a:spcBef>
                <a:spcPts val="1800"/>
              </a:spcBef>
            </a:pPr>
            <a:r>
              <a:rPr lang="en-US" sz="1600" i="1" dirty="0">
                <a:solidFill>
                  <a:srgbClr val="000000"/>
                </a:solidFill>
                <a:latin typeface="Times New Roman" panose="02020603050405020304" pitchFamily="18" charset="0"/>
                <a:cs typeface="Times New Roman" panose="02020603050405020304" pitchFamily="18" charset="0"/>
              </a:rPr>
              <a:t>Gap in climate adaptation finance, planning and implementation are putting lives, livelihoods and entire economies at risk.</a:t>
            </a:r>
          </a:p>
          <a:p>
            <a:pPr>
              <a:spcBef>
                <a:spcPts val="1800"/>
              </a:spcBef>
            </a:pPr>
            <a:r>
              <a:rPr lang="en-US" sz="1600" i="1" dirty="0">
                <a:solidFill>
                  <a:srgbClr val="000000"/>
                </a:solidFill>
                <a:latin typeface="Times New Roman" panose="02020603050405020304" pitchFamily="18" charset="0"/>
                <a:cs typeface="Times New Roman" panose="02020603050405020304" pitchFamily="18" charset="0"/>
              </a:rPr>
              <a:t>              UNEP, 2025</a:t>
            </a:r>
          </a:p>
        </p:txBody>
      </p:sp>
      <p:pic>
        <p:nvPicPr>
          <p:cNvPr id="14" name="Picture 13" descr="A blue cover with a red circle with a white arrow in center&#10;&#10;AI-generated content may be incorrect.">
            <a:extLst>
              <a:ext uri="{FF2B5EF4-FFF2-40B4-BE49-F238E27FC236}">
                <a16:creationId xmlns:a16="http://schemas.microsoft.com/office/drawing/2014/main" id="{0D8CB751-6394-1DFB-117E-A3FE0BB0FACF}"/>
              </a:ext>
            </a:extLst>
          </p:cNvPr>
          <p:cNvPicPr>
            <a:picLocks noChangeAspect="1"/>
          </p:cNvPicPr>
          <p:nvPr/>
        </p:nvPicPr>
        <p:blipFill>
          <a:blip r:embed="rId4"/>
          <a:stretch>
            <a:fillRect/>
          </a:stretch>
        </p:blipFill>
        <p:spPr>
          <a:xfrm>
            <a:off x="6507616" y="1195738"/>
            <a:ext cx="1979838" cy="2685869"/>
          </a:xfrm>
          <a:prstGeom prst="rect">
            <a:avLst/>
          </a:prstGeom>
          <a:ln w="19050">
            <a:solidFill>
              <a:schemeClr val="tx1"/>
            </a:solidFill>
          </a:ln>
        </p:spPr>
      </p:pic>
      <p:pic>
        <p:nvPicPr>
          <p:cNvPr id="15" name="Picture 14" descr="A blue and white poster with a gauge and text&#10;&#10;AI-generated content may be incorrect.">
            <a:extLst>
              <a:ext uri="{FF2B5EF4-FFF2-40B4-BE49-F238E27FC236}">
                <a16:creationId xmlns:a16="http://schemas.microsoft.com/office/drawing/2014/main" id="{B6ED57C2-C366-CB84-C291-4539621D68BA}"/>
              </a:ext>
            </a:extLst>
          </p:cNvPr>
          <p:cNvPicPr>
            <a:picLocks noChangeAspect="1"/>
          </p:cNvPicPr>
          <p:nvPr/>
        </p:nvPicPr>
        <p:blipFill>
          <a:blip r:embed="rId5"/>
          <a:stretch>
            <a:fillRect/>
          </a:stretch>
        </p:blipFill>
        <p:spPr>
          <a:xfrm>
            <a:off x="9400454" y="1211609"/>
            <a:ext cx="1979838" cy="2685869"/>
          </a:xfrm>
          <a:prstGeom prst="rect">
            <a:avLst/>
          </a:prstGeom>
          <a:ln w="19050">
            <a:solidFill>
              <a:schemeClr val="tx1"/>
            </a:solidFill>
          </a:ln>
        </p:spPr>
      </p:pic>
    </p:spTree>
    <p:extLst>
      <p:ext uri="{BB962C8B-B14F-4D97-AF65-F5344CB8AC3E}">
        <p14:creationId xmlns:p14="http://schemas.microsoft.com/office/powerpoint/2010/main" val="38521462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050A5E3-F862-7898-EECF-BC0554D1BCAB}"/>
              </a:ext>
            </a:extLst>
          </p:cNvPr>
          <p:cNvSpPr>
            <a:spLocks noGrp="1"/>
          </p:cNvSpPr>
          <p:nvPr>
            <p:ph type="sldNum" sz="quarter" idx="12"/>
          </p:nvPr>
        </p:nvSpPr>
        <p:spPr>
          <a:xfrm>
            <a:off x="9435737" y="6494531"/>
            <a:ext cx="2743200" cy="365125"/>
          </a:xfrm>
        </p:spPr>
        <p:txBody>
          <a:bodyPr/>
          <a:lstStyle/>
          <a:p>
            <a:fld id="{FCA3A08C-77FB-4AB6-8CDE-135332CACE0B}" type="slidenum">
              <a:rPr lang="en-US" noProof="0" smtClean="0"/>
              <a:t>3</a:t>
            </a:fld>
            <a:endParaRPr lang="en-US" noProof="0" dirty="0"/>
          </a:p>
        </p:txBody>
      </p:sp>
      <p:pic>
        <p:nvPicPr>
          <p:cNvPr id="3" name="Picture 2">
            <a:extLst>
              <a:ext uri="{FF2B5EF4-FFF2-40B4-BE49-F238E27FC236}">
                <a16:creationId xmlns:a16="http://schemas.microsoft.com/office/drawing/2014/main" id="{25051057-7D37-798C-A710-7C0149D3F2E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178560" y="132080"/>
            <a:ext cx="9956800" cy="6593840"/>
          </a:xfrm>
          <a:prstGeom prst="rect">
            <a:avLst/>
          </a:prstGeom>
          <a:ln w="15875">
            <a:solidFill>
              <a:schemeClr val="tx1"/>
            </a:solidFill>
          </a:ln>
        </p:spPr>
      </p:pic>
      <p:sp>
        <p:nvSpPr>
          <p:cNvPr id="7" name="TextBox 6">
            <a:extLst>
              <a:ext uri="{FF2B5EF4-FFF2-40B4-BE49-F238E27FC236}">
                <a16:creationId xmlns:a16="http://schemas.microsoft.com/office/drawing/2014/main" id="{81D1E256-C85B-7C79-016C-E7C33A26E5F0}"/>
              </a:ext>
            </a:extLst>
          </p:cNvPr>
          <p:cNvSpPr txBox="1"/>
          <p:nvPr/>
        </p:nvSpPr>
        <p:spPr>
          <a:xfrm>
            <a:off x="1986933" y="806967"/>
            <a:ext cx="4200507" cy="2893100"/>
          </a:xfrm>
          <a:prstGeom prst="rect">
            <a:avLst/>
          </a:prstGeom>
          <a:noFill/>
          <a:ln>
            <a:noFill/>
          </a:ln>
        </p:spPr>
        <p:txBody>
          <a:bodyPr wrap="square" rtlCol="0">
            <a:spAutoFit/>
          </a:bodyPr>
          <a:lstStyle/>
          <a:p>
            <a:r>
              <a:rPr lang="en-US" sz="1400" b="1" dirty="0"/>
              <a:t>Residential Flood Facts: </a:t>
            </a:r>
          </a:p>
          <a:p>
            <a:pPr marL="342900" indent="-342900">
              <a:buFont typeface="Arial" panose="020B0604020202020204" pitchFamily="34" charset="0"/>
              <a:buChar char="•"/>
            </a:pPr>
            <a:r>
              <a:rPr lang="en-US" sz="1400" dirty="0"/>
              <a:t>6% of homes uninsurable for flooding</a:t>
            </a:r>
          </a:p>
          <a:p>
            <a:r>
              <a:rPr lang="en-US" sz="1400" dirty="0"/>
              <a:t>         (850,000 homes across Canada)</a:t>
            </a:r>
          </a:p>
          <a:p>
            <a:pPr marL="342900" indent="-342900">
              <a:buFont typeface="Arial" panose="020B0604020202020204" pitchFamily="34" charset="0"/>
              <a:buChar char="•"/>
            </a:pPr>
            <a:r>
              <a:rPr lang="en-US" sz="1400" dirty="0"/>
              <a:t>average cost of house flood $56,000 (2026)</a:t>
            </a:r>
          </a:p>
          <a:p>
            <a:pPr marL="342900" indent="-342900">
              <a:buFont typeface="Arial" panose="020B0604020202020204" pitchFamily="34" charset="0"/>
              <a:buChar char="•"/>
            </a:pPr>
            <a:r>
              <a:rPr lang="en-US" sz="1400" dirty="0"/>
              <a:t>following flood, house value reduced 8%</a:t>
            </a:r>
          </a:p>
          <a:p>
            <a:pPr marL="342900" indent="-342900">
              <a:buFont typeface="Arial" panose="020B0604020202020204" pitchFamily="34" charset="0"/>
              <a:buChar char="•"/>
            </a:pPr>
            <a:r>
              <a:rPr lang="en-US" sz="1400" dirty="0"/>
              <a:t>multiple impacts in 2024  unprecedented </a:t>
            </a:r>
          </a:p>
          <a:p>
            <a:pPr marL="342900" indent="-342900">
              <a:buFont typeface="Arial" panose="020B0604020202020204" pitchFamily="34" charset="0"/>
              <a:buChar char="•"/>
            </a:pPr>
            <a:endParaRPr lang="en-US" sz="1400" dirty="0"/>
          </a:p>
          <a:p>
            <a:r>
              <a:rPr lang="en-US" sz="1400" b="1" dirty="0"/>
              <a:t>Mental Health Impacts: </a:t>
            </a:r>
          </a:p>
          <a:p>
            <a:r>
              <a:rPr lang="en-US" sz="1400" dirty="0"/>
              <a:t>↑      prescription drug claims,   ↑ counselling services ,    ↑      lost time from work </a:t>
            </a:r>
          </a:p>
          <a:p>
            <a:pPr marL="285750" indent="-285750">
              <a:buFont typeface="Arial" panose="020B0604020202020204" pitchFamily="34" charset="0"/>
              <a:buChar char="•"/>
            </a:pPr>
            <a:endParaRPr lang="en-US" sz="1400" dirty="0"/>
          </a:p>
          <a:p>
            <a:r>
              <a:rPr lang="en-US" sz="1400" b="1" dirty="0"/>
              <a:t>Commercial Real Estate</a:t>
            </a:r>
          </a:p>
          <a:p>
            <a:pPr marL="285750" indent="-285750">
              <a:buFont typeface="Arial" panose="020B0604020202020204" pitchFamily="34" charset="0"/>
              <a:buChar char="•"/>
            </a:pPr>
            <a:r>
              <a:rPr lang="en-US" sz="1400" dirty="0"/>
              <a:t>10% total number of claims</a:t>
            </a:r>
          </a:p>
        </p:txBody>
      </p:sp>
    </p:spTree>
    <p:extLst>
      <p:ext uri="{BB962C8B-B14F-4D97-AF65-F5344CB8AC3E}">
        <p14:creationId xmlns:p14="http://schemas.microsoft.com/office/powerpoint/2010/main" val="9962581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AA9C5A3-98BA-D1F0-91CC-90ECB0679585}"/>
              </a:ext>
            </a:extLst>
          </p:cNvPr>
          <p:cNvSpPr>
            <a:spLocks noGrp="1"/>
          </p:cNvSpPr>
          <p:nvPr>
            <p:ph type="sldNum" sz="quarter" idx="12"/>
          </p:nvPr>
        </p:nvSpPr>
        <p:spPr>
          <a:xfrm>
            <a:off x="9437914" y="6492875"/>
            <a:ext cx="2743200" cy="365125"/>
          </a:xfrm>
        </p:spPr>
        <p:txBody>
          <a:bodyPr/>
          <a:lstStyle/>
          <a:p>
            <a:fld id="{FCA3A08C-77FB-4AB6-8CDE-135332CACE0B}" type="slidenum">
              <a:rPr lang="en-US" noProof="0" smtClean="0"/>
              <a:t>4</a:t>
            </a:fld>
            <a:endParaRPr lang="en-US" noProof="0" dirty="0"/>
          </a:p>
        </p:txBody>
      </p:sp>
      <p:pic>
        <p:nvPicPr>
          <p:cNvPr id="3" name="Picture 2"/>
          <p:cNvPicPr>
            <a:picLocks noChangeAspect="1"/>
          </p:cNvPicPr>
          <p:nvPr/>
        </p:nvPicPr>
        <p:blipFill>
          <a:blip r:embed="rId3"/>
          <a:stretch>
            <a:fillRect/>
          </a:stretch>
        </p:blipFill>
        <p:spPr>
          <a:xfrm>
            <a:off x="845042" y="1325563"/>
            <a:ext cx="4110989" cy="5319712"/>
          </a:xfrm>
          <a:prstGeom prst="rect">
            <a:avLst/>
          </a:prstGeom>
          <a:ln w="25400">
            <a:solidFill>
              <a:schemeClr val="tx1">
                <a:alpha val="72000"/>
              </a:schemeClr>
            </a:solidFill>
          </a:ln>
        </p:spPr>
      </p:pic>
      <p:pic>
        <p:nvPicPr>
          <p:cNvPr id="3074" name="Picture 2">
            <a:extLst>
              <a:ext uri="{FF2B5EF4-FFF2-40B4-BE49-F238E27FC236}">
                <a16:creationId xmlns:a16="http://schemas.microsoft.com/office/drawing/2014/main" id="{065AE90C-4D65-73A0-8B0E-BF3290EBDE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77506" y="1375147"/>
            <a:ext cx="6186528" cy="2370657"/>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0FEEA299-E763-2B0B-CAF5-1792621822C8}"/>
              </a:ext>
            </a:extLst>
          </p:cNvPr>
          <p:cNvSpPr>
            <a:spLocks noGrp="1"/>
          </p:cNvSpPr>
          <p:nvPr>
            <p:ph type="title"/>
          </p:nvPr>
        </p:nvSpPr>
        <p:spPr>
          <a:xfrm>
            <a:off x="523567" y="0"/>
            <a:ext cx="10515600" cy="1325563"/>
          </a:xfrm>
        </p:spPr>
        <p:txBody>
          <a:bodyPr>
            <a:normAutofit/>
          </a:bodyPr>
          <a:lstStyle/>
          <a:p>
            <a:r>
              <a:rPr lang="en-US" sz="2800" b="1" dirty="0">
                <a:solidFill>
                  <a:schemeClr val="accent1">
                    <a:lumMod val="75000"/>
                  </a:schemeClr>
                </a:solidFill>
              </a:rPr>
              <a:t>Impact of Flooding on Residential Housing</a:t>
            </a:r>
          </a:p>
        </p:txBody>
      </p:sp>
      <p:sp>
        <p:nvSpPr>
          <p:cNvPr id="7" name="TextBox 6">
            <a:extLst>
              <a:ext uri="{FF2B5EF4-FFF2-40B4-BE49-F238E27FC236}">
                <a16:creationId xmlns:a16="http://schemas.microsoft.com/office/drawing/2014/main" id="{EAA64208-7BDB-F082-6518-DB59D6783777}"/>
              </a:ext>
            </a:extLst>
          </p:cNvPr>
          <p:cNvSpPr txBox="1"/>
          <p:nvPr/>
        </p:nvSpPr>
        <p:spPr>
          <a:xfrm>
            <a:off x="5330558" y="4072634"/>
            <a:ext cx="6016400" cy="1785104"/>
          </a:xfrm>
          <a:prstGeom prst="rect">
            <a:avLst/>
          </a:prstGeom>
          <a:noFill/>
        </p:spPr>
        <p:txBody>
          <a:bodyPr wrap="square" lIns="91440" tIns="45720" rIns="91440" bIns="45720" rtlCol="0" anchor="t">
            <a:spAutoFit/>
          </a:bodyPr>
          <a:lstStyle/>
          <a:p>
            <a:r>
              <a:rPr lang="en-US" b="1" noProof="0" dirty="0"/>
              <a:t>Main Sources of Flooding: </a:t>
            </a:r>
          </a:p>
          <a:p>
            <a:pPr marL="285750" indent="-285750">
              <a:buFont typeface="Arial" panose="020B0604020202020204" pitchFamily="34" charset="0"/>
              <a:buChar char="•"/>
            </a:pPr>
            <a:r>
              <a:rPr lang="en-US" noProof="0" dirty="0"/>
              <a:t>Intense rainfall </a:t>
            </a:r>
          </a:p>
          <a:p>
            <a:pPr marL="285750" indent="-285750">
              <a:buFont typeface="Arial" panose="020B0604020202020204" pitchFamily="34" charset="0"/>
              <a:buChar char="•"/>
            </a:pPr>
            <a:r>
              <a:rPr lang="en-US" noProof="0" dirty="0"/>
              <a:t>Rivers</a:t>
            </a:r>
          </a:p>
          <a:p>
            <a:pPr marL="285750" indent="-285750">
              <a:buFont typeface="Arial" panose="020B0604020202020204" pitchFamily="34" charset="0"/>
              <a:buChar char="•"/>
            </a:pPr>
            <a:r>
              <a:rPr lang="en-US" noProof="0" dirty="0"/>
              <a:t>Coasts and shorelines</a:t>
            </a:r>
          </a:p>
          <a:p>
            <a:endParaRPr lang="en-US" noProof="0" dirty="0"/>
          </a:p>
          <a:p>
            <a:pPr algn="ctr"/>
            <a:r>
              <a:rPr lang="en-US" sz="2000" b="1" i="1" dirty="0">
                <a:solidFill>
                  <a:schemeClr val="accent1">
                    <a:lumMod val="75000"/>
                  </a:schemeClr>
                </a:solidFill>
              </a:rPr>
              <a:t>     </a:t>
            </a:r>
            <a:r>
              <a:rPr lang="en-US" sz="2000" b="1" i="1" noProof="0" dirty="0">
                <a:solidFill>
                  <a:schemeClr val="accent1">
                    <a:lumMod val="75000"/>
                  </a:schemeClr>
                </a:solidFill>
              </a:rPr>
              <a:t>All residences are at some risk of flooding. </a:t>
            </a:r>
          </a:p>
        </p:txBody>
      </p:sp>
    </p:spTree>
    <p:extLst>
      <p:ext uri="{BB962C8B-B14F-4D97-AF65-F5344CB8AC3E}">
        <p14:creationId xmlns:p14="http://schemas.microsoft.com/office/powerpoint/2010/main" val="9728108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p:cNvSpPr>
            <a:spLocks noGrp="1"/>
          </p:cNvSpPr>
          <p:nvPr>
            <p:ph type="title"/>
          </p:nvPr>
        </p:nvSpPr>
        <p:spPr>
          <a:xfrm>
            <a:off x="283786" y="156361"/>
            <a:ext cx="7676352" cy="990600"/>
          </a:xfrm>
        </p:spPr>
        <p:txBody>
          <a:bodyPr>
            <a:noAutofit/>
          </a:bodyPr>
          <a:lstStyle/>
          <a:p>
            <a:pPr lvl="1" algn="l" rtl="0">
              <a:lnSpc>
                <a:spcPct val="90000"/>
              </a:lnSpc>
              <a:spcBef>
                <a:spcPct val="0"/>
              </a:spcBef>
              <a:buClr>
                <a:srgbClr val="C00000"/>
              </a:buClr>
              <a:buSzPct val="150000"/>
            </a:pPr>
            <a:r>
              <a:rPr lang="en-US" sz="2800" b="1" dirty="0">
                <a:solidFill>
                  <a:schemeClr val="accent1">
                    <a:lumMod val="75000"/>
                  </a:schemeClr>
                </a:solidFill>
                <a:latin typeface="+mj-lt"/>
              </a:rPr>
              <a:t>Mental Health Impacts of Residential Flooding </a:t>
            </a:r>
            <a:br>
              <a:rPr lang="en-US" sz="2800" b="1" dirty="0">
                <a:solidFill>
                  <a:schemeClr val="accent1">
                    <a:lumMod val="75000"/>
                  </a:schemeClr>
                </a:solidFill>
                <a:latin typeface="+mj-lt"/>
              </a:rPr>
            </a:br>
            <a:r>
              <a:rPr lang="en-US" sz="2800" b="1" dirty="0">
                <a:solidFill>
                  <a:schemeClr val="accent1">
                    <a:lumMod val="75000"/>
                  </a:schemeClr>
                </a:solidFill>
                <a:latin typeface="+mj-lt"/>
              </a:rPr>
              <a:t>(Life &amp; Health Challenge)</a:t>
            </a:r>
            <a:endParaRPr lang="en-US" sz="2800" b="1" kern="1200" noProof="0" dirty="0">
              <a:solidFill>
                <a:schemeClr val="accent1">
                  <a:lumMod val="75000"/>
                </a:schemeClr>
              </a:solidFill>
              <a:latin typeface="+mj-lt"/>
              <a:ea typeface="+mj-ea"/>
              <a:cs typeface="Arial" panose="020B0604020202020204" pitchFamily="34" charset="0"/>
            </a:endParaRPr>
          </a:p>
        </p:txBody>
      </p:sp>
      <p:sp>
        <p:nvSpPr>
          <p:cNvPr id="3" name="Slide Number Placeholder 2">
            <a:extLst>
              <a:ext uri="{FF2B5EF4-FFF2-40B4-BE49-F238E27FC236}">
                <a16:creationId xmlns:a16="http://schemas.microsoft.com/office/drawing/2014/main" id="{0C1C29AB-4666-0FE4-FE81-7CE6081750A3}"/>
              </a:ext>
            </a:extLst>
          </p:cNvPr>
          <p:cNvSpPr>
            <a:spLocks noGrp="1"/>
          </p:cNvSpPr>
          <p:nvPr>
            <p:ph type="sldNum" sz="quarter" idx="12"/>
          </p:nvPr>
        </p:nvSpPr>
        <p:spPr>
          <a:xfrm>
            <a:off x="9448800" y="6491740"/>
            <a:ext cx="2743200" cy="365125"/>
          </a:xfrm>
        </p:spPr>
        <p:txBody>
          <a:bodyPr/>
          <a:lstStyle/>
          <a:p>
            <a:fld id="{FCA3A08C-77FB-4AB6-8CDE-135332CACE0B}" type="slidenum">
              <a:rPr lang="en-US" noProof="0" smtClean="0"/>
              <a:t>5</a:t>
            </a:fld>
            <a:endParaRPr lang="en-US" noProof="0" dirty="0"/>
          </a:p>
        </p:txBody>
      </p:sp>
      <p:pic>
        <p:nvPicPr>
          <p:cNvPr id="2" name="Picture 1"/>
          <p:cNvPicPr>
            <a:picLocks noChangeAspect="1"/>
          </p:cNvPicPr>
          <p:nvPr/>
        </p:nvPicPr>
        <p:blipFill>
          <a:blip r:embed="rId3"/>
          <a:stretch>
            <a:fillRect/>
          </a:stretch>
        </p:blipFill>
        <p:spPr>
          <a:xfrm>
            <a:off x="961288" y="1203416"/>
            <a:ext cx="4341079" cy="5498223"/>
          </a:xfrm>
          <a:prstGeom prst="rect">
            <a:avLst/>
          </a:prstGeom>
          <a:ln w="19050">
            <a:solidFill>
              <a:schemeClr val="tx1"/>
            </a:solidFill>
          </a:ln>
        </p:spPr>
      </p:pic>
      <p:pic>
        <p:nvPicPr>
          <p:cNvPr id="9" name="Picture 8">
            <a:extLst>
              <a:ext uri="{FF2B5EF4-FFF2-40B4-BE49-F238E27FC236}">
                <a16:creationId xmlns:a16="http://schemas.microsoft.com/office/drawing/2014/main" id="{610698D1-380C-9DBD-C6BD-4A50483997F2}"/>
              </a:ext>
            </a:extLst>
          </p:cNvPr>
          <p:cNvPicPr>
            <a:picLocks noChangeAspect="1"/>
          </p:cNvPicPr>
          <p:nvPr/>
        </p:nvPicPr>
        <p:blipFill>
          <a:blip r:embed="rId4"/>
          <a:stretch>
            <a:fillRect/>
          </a:stretch>
        </p:blipFill>
        <p:spPr>
          <a:xfrm>
            <a:off x="5979869" y="1202347"/>
            <a:ext cx="4341079" cy="5498223"/>
          </a:xfrm>
          <a:prstGeom prst="rect">
            <a:avLst/>
          </a:prstGeom>
          <a:ln w="12700">
            <a:solidFill>
              <a:schemeClr val="tx1"/>
            </a:solidFill>
          </a:ln>
        </p:spPr>
      </p:pic>
    </p:spTree>
    <p:extLst>
      <p:ext uri="{BB962C8B-B14F-4D97-AF65-F5344CB8AC3E}">
        <p14:creationId xmlns:p14="http://schemas.microsoft.com/office/powerpoint/2010/main" val="25383544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72BE50CE-582D-8DDC-5ECE-5FEEEC9920D3}"/>
              </a:ext>
            </a:extLst>
          </p:cNvPr>
          <p:cNvPicPr>
            <a:picLocks noChangeAspect="1"/>
          </p:cNvPicPr>
          <p:nvPr/>
        </p:nvPicPr>
        <p:blipFill>
          <a:blip r:embed="rId9"/>
          <a:srcRect l="9692" t="24448" r="64867" b="16423"/>
          <a:stretch>
            <a:fillRect/>
          </a:stretch>
        </p:blipFill>
        <p:spPr>
          <a:xfrm>
            <a:off x="3196125" y="1222207"/>
            <a:ext cx="1607941" cy="2102091"/>
          </a:xfrm>
          <a:prstGeom prst="rect">
            <a:avLst/>
          </a:prstGeom>
        </p:spPr>
      </p:pic>
      <p:pic>
        <p:nvPicPr>
          <p:cNvPr id="36" name="Picture 35">
            <a:hlinkClick r:id="rId10"/>
            <a:extLst>
              <a:ext uri="{FF2B5EF4-FFF2-40B4-BE49-F238E27FC236}">
                <a16:creationId xmlns:a16="http://schemas.microsoft.com/office/drawing/2014/main" id="{DB539445-47CB-6BAF-84BA-0F2079F9FC96}"/>
              </a:ext>
            </a:extLst>
          </p:cNvPr>
          <p:cNvPicPr>
            <a:picLocks noChangeAspect="1"/>
          </p:cNvPicPr>
          <p:nvPr/>
        </p:nvPicPr>
        <p:blipFill>
          <a:blip r:embed="rId11"/>
          <a:stretch>
            <a:fillRect/>
          </a:stretch>
        </p:blipFill>
        <p:spPr>
          <a:xfrm>
            <a:off x="5180651" y="4732775"/>
            <a:ext cx="1470231" cy="1900315"/>
          </a:xfrm>
          <a:prstGeom prst="rect">
            <a:avLst/>
          </a:prstGeom>
          <a:ln w="9525">
            <a:solidFill>
              <a:schemeClr val="bg1">
                <a:lumMod val="50000"/>
              </a:schemeClr>
            </a:solidFill>
          </a:ln>
        </p:spPr>
      </p:pic>
      <p:pic>
        <p:nvPicPr>
          <p:cNvPr id="38" name="Picture 37">
            <a:hlinkClick r:id="rId12"/>
            <a:extLst>
              <a:ext uri="{FF2B5EF4-FFF2-40B4-BE49-F238E27FC236}">
                <a16:creationId xmlns:a16="http://schemas.microsoft.com/office/drawing/2014/main" id="{48CE30B3-D25B-9B9F-CC09-F4A665D1FA03}"/>
              </a:ext>
            </a:extLst>
          </p:cNvPr>
          <p:cNvPicPr>
            <a:picLocks noChangeAspect="1"/>
          </p:cNvPicPr>
          <p:nvPr/>
        </p:nvPicPr>
        <p:blipFill>
          <a:blip r:embed="rId13"/>
          <a:stretch>
            <a:fillRect/>
          </a:stretch>
        </p:blipFill>
        <p:spPr>
          <a:xfrm>
            <a:off x="285577" y="1676693"/>
            <a:ext cx="1130097" cy="1482761"/>
          </a:xfrm>
          <a:prstGeom prst="rect">
            <a:avLst/>
          </a:prstGeom>
          <a:ln w="9525">
            <a:solidFill>
              <a:schemeClr val="bg1">
                <a:lumMod val="50000"/>
              </a:schemeClr>
            </a:solidFill>
          </a:ln>
        </p:spPr>
      </p:pic>
      <p:pic>
        <p:nvPicPr>
          <p:cNvPr id="39" name="Picture 38">
            <a:extLst>
              <a:ext uri="{FF2B5EF4-FFF2-40B4-BE49-F238E27FC236}">
                <a16:creationId xmlns:a16="http://schemas.microsoft.com/office/drawing/2014/main" id="{DAA46A1A-1D44-DA7F-3C67-645239268177}"/>
              </a:ext>
            </a:extLst>
          </p:cNvPr>
          <p:cNvPicPr>
            <a:picLocks noChangeAspect="1"/>
          </p:cNvPicPr>
          <p:nvPr/>
        </p:nvPicPr>
        <p:blipFill>
          <a:blip r:embed="rId14"/>
          <a:stretch>
            <a:fillRect/>
          </a:stretch>
        </p:blipFill>
        <p:spPr>
          <a:xfrm>
            <a:off x="9380222" y="1643850"/>
            <a:ext cx="1235598" cy="1654564"/>
          </a:xfrm>
          <a:prstGeom prst="rect">
            <a:avLst/>
          </a:prstGeom>
          <a:ln>
            <a:solidFill>
              <a:schemeClr val="accent1"/>
            </a:solidFill>
          </a:ln>
        </p:spPr>
      </p:pic>
      <p:pic>
        <p:nvPicPr>
          <p:cNvPr id="41" name="Picture 40">
            <a:hlinkClick r:id="rId15"/>
            <a:extLst>
              <a:ext uri="{FF2B5EF4-FFF2-40B4-BE49-F238E27FC236}">
                <a16:creationId xmlns:a16="http://schemas.microsoft.com/office/drawing/2014/main" id="{09425A9D-0E66-F6AC-AE93-2B608BBFFE11}"/>
              </a:ext>
            </a:extLst>
          </p:cNvPr>
          <p:cNvPicPr>
            <a:picLocks noChangeAspect="1"/>
          </p:cNvPicPr>
          <p:nvPr/>
        </p:nvPicPr>
        <p:blipFill rotWithShape="1">
          <a:blip r:embed="rId16"/>
          <a:srcRect l="33852" t="16787" r="34219" b="12808"/>
          <a:stretch/>
        </p:blipFill>
        <p:spPr>
          <a:xfrm>
            <a:off x="666416" y="1884426"/>
            <a:ext cx="1034634" cy="1316587"/>
          </a:xfrm>
          <a:prstGeom prst="rect">
            <a:avLst/>
          </a:prstGeom>
          <a:ln>
            <a:solidFill>
              <a:schemeClr val="bg1">
                <a:lumMod val="50000"/>
              </a:schemeClr>
            </a:solidFill>
          </a:ln>
        </p:spPr>
      </p:pic>
      <p:pic>
        <p:nvPicPr>
          <p:cNvPr id="43" name="Picture 42" descr="Front page of the report &quot;Weathering the Storm&quot;">
            <a:hlinkClick r:id="rId17"/>
            <a:extLst>
              <a:ext uri="{FF2B5EF4-FFF2-40B4-BE49-F238E27FC236}">
                <a16:creationId xmlns:a16="http://schemas.microsoft.com/office/drawing/2014/main" id="{33F2FA25-EE18-01E9-822E-76C8E8FCE695}"/>
              </a:ext>
            </a:extLst>
          </p:cNvPr>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706250" y="2892755"/>
            <a:ext cx="1088339" cy="1306777"/>
          </a:xfrm>
          <a:prstGeom prst="rect">
            <a:avLst/>
          </a:prstGeom>
          <a:noFill/>
          <a:ln w="9525">
            <a:solidFill>
              <a:schemeClr val="bg1">
                <a:lumMod val="50000"/>
              </a:schemeClr>
            </a:solidFill>
          </a:ln>
        </p:spPr>
      </p:pic>
      <p:pic>
        <p:nvPicPr>
          <p:cNvPr id="44" name="Picture 43">
            <a:hlinkClick r:id="rId19"/>
            <a:extLst>
              <a:ext uri="{FF2B5EF4-FFF2-40B4-BE49-F238E27FC236}">
                <a16:creationId xmlns:a16="http://schemas.microsoft.com/office/drawing/2014/main" id="{EC2B3ADF-16A8-877B-CB5B-4D049F694B7A}"/>
              </a:ext>
            </a:extLst>
          </p:cNvPr>
          <p:cNvPicPr>
            <a:picLocks noChangeAspect="1"/>
          </p:cNvPicPr>
          <p:nvPr/>
        </p:nvPicPr>
        <p:blipFill>
          <a:blip r:embed="rId20"/>
          <a:stretch>
            <a:fillRect/>
          </a:stretch>
        </p:blipFill>
        <p:spPr>
          <a:xfrm>
            <a:off x="1235112" y="1411409"/>
            <a:ext cx="1021639" cy="1330819"/>
          </a:xfrm>
          <a:prstGeom prst="rect">
            <a:avLst/>
          </a:prstGeom>
        </p:spPr>
      </p:pic>
      <p:pic>
        <p:nvPicPr>
          <p:cNvPr id="45" name="Picture 44">
            <a:extLst>
              <a:ext uri="{FF2B5EF4-FFF2-40B4-BE49-F238E27FC236}">
                <a16:creationId xmlns:a16="http://schemas.microsoft.com/office/drawing/2014/main" id="{A5411A2C-A252-B56B-1A9C-EFE7236BD7CB}"/>
              </a:ext>
            </a:extLst>
          </p:cNvPr>
          <p:cNvPicPr>
            <a:picLocks noChangeAspect="1"/>
          </p:cNvPicPr>
          <p:nvPr/>
        </p:nvPicPr>
        <p:blipFill>
          <a:blip r:embed="rId21"/>
          <a:stretch>
            <a:fillRect/>
          </a:stretch>
        </p:blipFill>
        <p:spPr>
          <a:xfrm>
            <a:off x="2296597" y="2877627"/>
            <a:ext cx="1085406" cy="1391238"/>
          </a:xfrm>
          <a:prstGeom prst="rect">
            <a:avLst/>
          </a:prstGeom>
        </p:spPr>
      </p:pic>
      <p:sp>
        <p:nvSpPr>
          <p:cNvPr id="46" name="TextBox 45">
            <a:extLst>
              <a:ext uri="{FF2B5EF4-FFF2-40B4-BE49-F238E27FC236}">
                <a16:creationId xmlns:a16="http://schemas.microsoft.com/office/drawing/2014/main" id="{20A80F1C-0E99-5F9C-4987-7CFF3E117D2F}"/>
              </a:ext>
            </a:extLst>
          </p:cNvPr>
          <p:cNvSpPr txBox="1"/>
          <p:nvPr>
            <p:custDataLst>
              <p:tags r:id="rId1"/>
            </p:custDataLst>
          </p:nvPr>
        </p:nvSpPr>
        <p:spPr>
          <a:xfrm>
            <a:off x="246931" y="1247176"/>
            <a:ext cx="1750091" cy="369332"/>
          </a:xfrm>
          <a:prstGeom prst="rect">
            <a:avLst/>
          </a:prstGeom>
          <a:noFill/>
        </p:spPr>
        <p:txBody>
          <a:bodyPr wrap="square" rtlCol="0">
            <a:spAutoFit/>
          </a:bodyPr>
          <a:lstStyle/>
          <a:p>
            <a:r>
              <a:rPr lang="en-US" b="1" noProof="0" dirty="0">
                <a:solidFill>
                  <a:schemeClr val="accent1">
                    <a:lumMod val="75000"/>
                  </a:schemeClr>
                </a:solidFill>
                <a:latin typeface="Arial" panose="020B0604020202020204" pitchFamily="34" charset="0"/>
                <a:cs typeface="Arial" panose="020B0604020202020204" pitchFamily="34" charset="0"/>
              </a:rPr>
              <a:t>FLOOD</a:t>
            </a:r>
          </a:p>
        </p:txBody>
      </p:sp>
      <p:sp>
        <p:nvSpPr>
          <p:cNvPr id="47" name="TextBox 46">
            <a:extLst>
              <a:ext uri="{FF2B5EF4-FFF2-40B4-BE49-F238E27FC236}">
                <a16:creationId xmlns:a16="http://schemas.microsoft.com/office/drawing/2014/main" id="{06D41F5B-1E3D-EE8A-1D97-BBCAEB639252}"/>
              </a:ext>
            </a:extLst>
          </p:cNvPr>
          <p:cNvSpPr txBox="1"/>
          <p:nvPr>
            <p:custDataLst>
              <p:tags r:id="rId2"/>
            </p:custDataLst>
          </p:nvPr>
        </p:nvSpPr>
        <p:spPr>
          <a:xfrm>
            <a:off x="9413720" y="1198881"/>
            <a:ext cx="2241889" cy="369332"/>
          </a:xfrm>
          <a:prstGeom prst="rect">
            <a:avLst/>
          </a:prstGeom>
          <a:noFill/>
        </p:spPr>
        <p:txBody>
          <a:bodyPr wrap="square" rtlCol="0">
            <a:spAutoFit/>
          </a:bodyPr>
          <a:lstStyle/>
          <a:p>
            <a:r>
              <a:rPr lang="en-US" b="1" noProof="0" dirty="0">
                <a:solidFill>
                  <a:srgbClr val="FFC000"/>
                </a:solidFill>
                <a:latin typeface="Arial" panose="020B0604020202020204" pitchFamily="34" charset="0"/>
                <a:cs typeface="Arial" panose="020B0604020202020204" pitchFamily="34" charset="0"/>
              </a:rPr>
              <a:t>EXTREME HEAT</a:t>
            </a:r>
          </a:p>
        </p:txBody>
      </p:sp>
      <p:sp>
        <p:nvSpPr>
          <p:cNvPr id="48" name="TextBox 47">
            <a:extLst>
              <a:ext uri="{FF2B5EF4-FFF2-40B4-BE49-F238E27FC236}">
                <a16:creationId xmlns:a16="http://schemas.microsoft.com/office/drawing/2014/main" id="{57E1F9D4-E369-75B5-A338-333E3F82103F}"/>
              </a:ext>
            </a:extLst>
          </p:cNvPr>
          <p:cNvSpPr txBox="1"/>
          <p:nvPr>
            <p:custDataLst>
              <p:tags r:id="rId3"/>
            </p:custDataLst>
          </p:nvPr>
        </p:nvSpPr>
        <p:spPr>
          <a:xfrm>
            <a:off x="5301393" y="1109648"/>
            <a:ext cx="1436576" cy="369332"/>
          </a:xfrm>
          <a:prstGeom prst="rect">
            <a:avLst/>
          </a:prstGeom>
          <a:noFill/>
        </p:spPr>
        <p:txBody>
          <a:bodyPr wrap="square" rtlCol="0">
            <a:spAutoFit/>
          </a:bodyPr>
          <a:lstStyle/>
          <a:p>
            <a:r>
              <a:rPr lang="en-US" b="1" noProof="0" dirty="0">
                <a:solidFill>
                  <a:srgbClr val="C00000"/>
                </a:solidFill>
                <a:latin typeface="Arial" panose="020B0604020202020204" pitchFamily="34" charset="0"/>
                <a:cs typeface="Arial" panose="020B0604020202020204" pitchFamily="34" charset="0"/>
              </a:rPr>
              <a:t>WILDFIRE </a:t>
            </a:r>
          </a:p>
        </p:txBody>
      </p:sp>
      <p:sp>
        <p:nvSpPr>
          <p:cNvPr id="49" name="TextBox 48">
            <a:extLst>
              <a:ext uri="{FF2B5EF4-FFF2-40B4-BE49-F238E27FC236}">
                <a16:creationId xmlns:a16="http://schemas.microsoft.com/office/drawing/2014/main" id="{5FF61EE8-6CFE-63E3-5603-8AC4F6D6CCF8}"/>
              </a:ext>
            </a:extLst>
          </p:cNvPr>
          <p:cNvSpPr txBox="1"/>
          <p:nvPr>
            <p:custDataLst>
              <p:tags r:id="rId4"/>
            </p:custDataLst>
          </p:nvPr>
        </p:nvSpPr>
        <p:spPr>
          <a:xfrm>
            <a:off x="114526" y="4292574"/>
            <a:ext cx="3832678" cy="369332"/>
          </a:xfrm>
          <a:prstGeom prst="rect">
            <a:avLst/>
          </a:prstGeom>
          <a:noFill/>
        </p:spPr>
        <p:txBody>
          <a:bodyPr wrap="square" rtlCol="0">
            <a:spAutoFit/>
          </a:bodyPr>
          <a:lstStyle/>
          <a:p>
            <a:r>
              <a:rPr lang="en-US" b="1" noProof="0" dirty="0">
                <a:solidFill>
                  <a:schemeClr val="accent6">
                    <a:lumMod val="75000"/>
                  </a:schemeClr>
                </a:solidFill>
                <a:latin typeface="Arial" panose="020B0604020202020204" pitchFamily="34" charset="0"/>
                <a:cs typeface="Arial" panose="020B0604020202020204" pitchFamily="34" charset="0"/>
              </a:rPr>
              <a:t>NATURAL INFRASTRUCTURE</a:t>
            </a:r>
          </a:p>
        </p:txBody>
      </p:sp>
      <p:sp>
        <p:nvSpPr>
          <p:cNvPr id="50" name="TextBox 49">
            <a:extLst>
              <a:ext uri="{FF2B5EF4-FFF2-40B4-BE49-F238E27FC236}">
                <a16:creationId xmlns:a16="http://schemas.microsoft.com/office/drawing/2014/main" id="{84A5C9A4-7BBE-E15F-DF64-4FB03EF9E9E9}"/>
              </a:ext>
            </a:extLst>
          </p:cNvPr>
          <p:cNvSpPr txBox="1"/>
          <p:nvPr>
            <p:custDataLst>
              <p:tags r:id="rId5"/>
            </p:custDataLst>
          </p:nvPr>
        </p:nvSpPr>
        <p:spPr>
          <a:xfrm>
            <a:off x="5163309" y="4353028"/>
            <a:ext cx="1190831" cy="369332"/>
          </a:xfrm>
          <a:prstGeom prst="rect">
            <a:avLst/>
          </a:prstGeom>
          <a:noFill/>
        </p:spPr>
        <p:txBody>
          <a:bodyPr wrap="square" rtlCol="0">
            <a:spAutoFit/>
          </a:bodyPr>
          <a:lstStyle/>
          <a:p>
            <a:r>
              <a:rPr lang="en-US" b="1" noProof="0" dirty="0">
                <a:solidFill>
                  <a:schemeClr val="accent5">
                    <a:lumMod val="75000"/>
                  </a:schemeClr>
                </a:solidFill>
                <a:latin typeface="Arial" panose="020B0604020202020204" pitchFamily="34" charset="0"/>
                <a:cs typeface="Arial" panose="020B0604020202020204" pitchFamily="34" charset="0"/>
              </a:rPr>
              <a:t>HEALTH</a:t>
            </a:r>
          </a:p>
        </p:txBody>
      </p:sp>
      <p:sp>
        <p:nvSpPr>
          <p:cNvPr id="52" name="TextBox 51">
            <a:extLst>
              <a:ext uri="{FF2B5EF4-FFF2-40B4-BE49-F238E27FC236}">
                <a16:creationId xmlns:a16="http://schemas.microsoft.com/office/drawing/2014/main" id="{E85DAE61-7584-285E-3EDA-78A7E966E2CE}"/>
              </a:ext>
            </a:extLst>
          </p:cNvPr>
          <p:cNvSpPr txBox="1"/>
          <p:nvPr>
            <p:custDataLst>
              <p:tags r:id="rId6"/>
            </p:custDataLst>
          </p:nvPr>
        </p:nvSpPr>
        <p:spPr>
          <a:xfrm>
            <a:off x="7515440" y="4308671"/>
            <a:ext cx="3019225" cy="369332"/>
          </a:xfrm>
          <a:prstGeom prst="rect">
            <a:avLst/>
          </a:prstGeom>
          <a:noFill/>
        </p:spPr>
        <p:txBody>
          <a:bodyPr wrap="square" rtlCol="0">
            <a:spAutoFit/>
          </a:bodyPr>
          <a:lstStyle/>
          <a:p>
            <a:r>
              <a:rPr lang="en-US" b="1" noProof="0" dirty="0">
                <a:solidFill>
                  <a:schemeClr val="bg2">
                    <a:lumMod val="50000"/>
                  </a:schemeClr>
                </a:solidFill>
                <a:latin typeface="Arial" panose="020B0604020202020204" pitchFamily="34" charset="0"/>
                <a:cs typeface="Arial" panose="020B0604020202020204" pitchFamily="34" charset="0"/>
              </a:rPr>
              <a:t>CAPITAL MARKETS</a:t>
            </a:r>
          </a:p>
        </p:txBody>
      </p:sp>
      <p:pic>
        <p:nvPicPr>
          <p:cNvPr id="53" name="Picture 52">
            <a:hlinkClick r:id="rId22"/>
            <a:extLst>
              <a:ext uri="{FF2B5EF4-FFF2-40B4-BE49-F238E27FC236}">
                <a16:creationId xmlns:a16="http://schemas.microsoft.com/office/drawing/2014/main" id="{E3813782-8CDA-06A2-25A7-07F910F5346F}"/>
              </a:ext>
            </a:extLst>
          </p:cNvPr>
          <p:cNvPicPr>
            <a:picLocks noChangeAspect="1"/>
          </p:cNvPicPr>
          <p:nvPr/>
        </p:nvPicPr>
        <p:blipFill>
          <a:blip r:embed="rId23"/>
          <a:stretch>
            <a:fillRect/>
          </a:stretch>
        </p:blipFill>
        <p:spPr>
          <a:xfrm>
            <a:off x="1134042" y="2531431"/>
            <a:ext cx="1003312" cy="1303463"/>
          </a:xfrm>
          <a:prstGeom prst="rect">
            <a:avLst/>
          </a:prstGeom>
          <a:ln>
            <a:solidFill>
              <a:schemeClr val="tx1"/>
            </a:solidFill>
          </a:ln>
        </p:spPr>
      </p:pic>
      <p:pic>
        <p:nvPicPr>
          <p:cNvPr id="56" name="Picture 55">
            <a:extLst>
              <a:ext uri="{FF2B5EF4-FFF2-40B4-BE49-F238E27FC236}">
                <a16:creationId xmlns:a16="http://schemas.microsoft.com/office/drawing/2014/main" id="{C49BAFDF-0D75-728B-EF3A-EAF91BA7A67B}"/>
              </a:ext>
            </a:extLst>
          </p:cNvPr>
          <p:cNvPicPr>
            <a:picLocks noChangeAspect="1"/>
          </p:cNvPicPr>
          <p:nvPr/>
        </p:nvPicPr>
        <p:blipFill>
          <a:blip r:embed="rId24"/>
          <a:stretch>
            <a:fillRect/>
          </a:stretch>
        </p:blipFill>
        <p:spPr>
          <a:xfrm>
            <a:off x="215836" y="4926401"/>
            <a:ext cx="1138397" cy="1476164"/>
          </a:xfrm>
          <a:prstGeom prst="rect">
            <a:avLst/>
          </a:prstGeom>
          <a:ln>
            <a:solidFill>
              <a:schemeClr val="accent1"/>
            </a:solidFill>
          </a:ln>
        </p:spPr>
      </p:pic>
      <p:pic>
        <p:nvPicPr>
          <p:cNvPr id="57" name="Picture 56">
            <a:extLst>
              <a:ext uri="{FF2B5EF4-FFF2-40B4-BE49-F238E27FC236}">
                <a16:creationId xmlns:a16="http://schemas.microsoft.com/office/drawing/2014/main" id="{60C5B999-0CA5-2EE5-6F9F-32EFA8D19325}"/>
              </a:ext>
            </a:extLst>
          </p:cNvPr>
          <p:cNvPicPr>
            <a:picLocks noChangeAspect="1"/>
          </p:cNvPicPr>
          <p:nvPr/>
        </p:nvPicPr>
        <p:blipFill>
          <a:blip r:embed="rId25"/>
          <a:stretch>
            <a:fillRect/>
          </a:stretch>
        </p:blipFill>
        <p:spPr>
          <a:xfrm>
            <a:off x="1069549" y="4748994"/>
            <a:ext cx="1165043" cy="1476164"/>
          </a:xfrm>
          <a:prstGeom prst="rect">
            <a:avLst/>
          </a:prstGeom>
          <a:ln>
            <a:solidFill>
              <a:schemeClr val="accent1"/>
            </a:solidFill>
          </a:ln>
        </p:spPr>
      </p:pic>
      <p:pic>
        <p:nvPicPr>
          <p:cNvPr id="58" name="Picture 57">
            <a:extLst>
              <a:ext uri="{FF2B5EF4-FFF2-40B4-BE49-F238E27FC236}">
                <a16:creationId xmlns:a16="http://schemas.microsoft.com/office/drawing/2014/main" id="{C61BB170-8A12-04D5-49C9-63F4EB199171}"/>
              </a:ext>
            </a:extLst>
          </p:cNvPr>
          <p:cNvPicPr>
            <a:picLocks noChangeAspect="1"/>
          </p:cNvPicPr>
          <p:nvPr/>
        </p:nvPicPr>
        <p:blipFill>
          <a:blip r:embed="rId26"/>
          <a:stretch>
            <a:fillRect/>
          </a:stretch>
        </p:blipFill>
        <p:spPr>
          <a:xfrm>
            <a:off x="1934924" y="5074031"/>
            <a:ext cx="1210608" cy="1537114"/>
          </a:xfrm>
          <a:prstGeom prst="rect">
            <a:avLst/>
          </a:prstGeom>
          <a:ln>
            <a:solidFill>
              <a:schemeClr val="accent1"/>
            </a:solidFill>
          </a:ln>
        </p:spPr>
      </p:pic>
      <p:sp>
        <p:nvSpPr>
          <p:cNvPr id="64" name="Rounded Rectangle 63"/>
          <p:cNvSpPr/>
          <p:nvPr/>
        </p:nvSpPr>
        <p:spPr>
          <a:xfrm>
            <a:off x="7342762" y="3313022"/>
            <a:ext cx="121050" cy="132931"/>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65" name="Picture 64"/>
          <p:cNvPicPr>
            <a:picLocks noChangeAspect="1"/>
          </p:cNvPicPr>
          <p:nvPr/>
        </p:nvPicPr>
        <p:blipFill>
          <a:blip r:embed="rId27"/>
          <a:stretch>
            <a:fillRect/>
          </a:stretch>
        </p:blipFill>
        <p:spPr>
          <a:xfrm>
            <a:off x="5277336" y="1471343"/>
            <a:ext cx="1440041" cy="1852955"/>
          </a:xfrm>
          <a:prstGeom prst="rect">
            <a:avLst/>
          </a:prstGeom>
          <a:ln>
            <a:solidFill>
              <a:schemeClr val="tx1"/>
            </a:solidFill>
          </a:ln>
        </p:spPr>
      </p:pic>
      <p:sp>
        <p:nvSpPr>
          <p:cNvPr id="66" name="Rectangle 65"/>
          <p:cNvSpPr/>
          <p:nvPr/>
        </p:nvSpPr>
        <p:spPr>
          <a:xfrm>
            <a:off x="7774396" y="3416468"/>
            <a:ext cx="294365" cy="9980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63" name="Picture 62">
            <a:extLst>
              <a:ext uri="{FF2B5EF4-FFF2-40B4-BE49-F238E27FC236}">
                <a16:creationId xmlns:a16="http://schemas.microsoft.com/office/drawing/2014/main" id="{141533C6-7C12-B6C0-4289-DED2772DBA90}"/>
              </a:ext>
            </a:extLst>
          </p:cNvPr>
          <p:cNvPicPr>
            <a:picLocks noChangeAspect="1"/>
          </p:cNvPicPr>
          <p:nvPr/>
        </p:nvPicPr>
        <p:blipFill>
          <a:blip r:embed="rId28"/>
          <a:stretch>
            <a:fillRect/>
          </a:stretch>
        </p:blipFill>
        <p:spPr>
          <a:xfrm>
            <a:off x="8975957" y="4977337"/>
            <a:ext cx="1372768" cy="1787633"/>
          </a:xfrm>
          <a:prstGeom prst="rect">
            <a:avLst/>
          </a:prstGeom>
          <a:ln>
            <a:solidFill>
              <a:schemeClr val="accent1"/>
            </a:solidFill>
          </a:ln>
        </p:spPr>
      </p:pic>
      <p:pic>
        <p:nvPicPr>
          <p:cNvPr id="10" name="Picture 9">
            <a:extLst>
              <a:ext uri="{FF2B5EF4-FFF2-40B4-BE49-F238E27FC236}">
                <a16:creationId xmlns:a16="http://schemas.microsoft.com/office/drawing/2014/main" id="{74AA3CC7-A343-9A86-1882-B946A976B4D5}"/>
              </a:ext>
            </a:extLst>
          </p:cNvPr>
          <p:cNvPicPr>
            <a:picLocks noChangeAspect="1"/>
          </p:cNvPicPr>
          <p:nvPr/>
        </p:nvPicPr>
        <p:blipFill>
          <a:blip r:embed="rId29"/>
          <a:stretch>
            <a:fillRect/>
          </a:stretch>
        </p:blipFill>
        <p:spPr>
          <a:xfrm>
            <a:off x="2942107" y="4762189"/>
            <a:ext cx="1334025" cy="1751037"/>
          </a:xfrm>
          <a:prstGeom prst="rect">
            <a:avLst/>
          </a:prstGeom>
          <a:ln w="12700">
            <a:solidFill>
              <a:schemeClr val="tx1"/>
            </a:solidFill>
          </a:ln>
        </p:spPr>
      </p:pic>
      <p:pic>
        <p:nvPicPr>
          <p:cNvPr id="12" name="Picture 11">
            <a:extLst>
              <a:ext uri="{FF2B5EF4-FFF2-40B4-BE49-F238E27FC236}">
                <a16:creationId xmlns:a16="http://schemas.microsoft.com/office/drawing/2014/main" id="{E358BABC-ED98-7730-79FC-4B7EF3772E58}"/>
              </a:ext>
            </a:extLst>
          </p:cNvPr>
          <p:cNvPicPr>
            <a:picLocks noChangeAspect="1"/>
          </p:cNvPicPr>
          <p:nvPr/>
        </p:nvPicPr>
        <p:blipFill>
          <a:blip r:embed="rId30"/>
          <a:stretch>
            <a:fillRect/>
          </a:stretch>
        </p:blipFill>
        <p:spPr>
          <a:xfrm>
            <a:off x="6337654" y="1659457"/>
            <a:ext cx="1598538" cy="2096847"/>
          </a:xfrm>
          <a:prstGeom prst="rect">
            <a:avLst/>
          </a:prstGeom>
          <a:ln w="12700">
            <a:solidFill>
              <a:schemeClr val="tx1"/>
            </a:solidFill>
          </a:ln>
        </p:spPr>
      </p:pic>
      <p:pic>
        <p:nvPicPr>
          <p:cNvPr id="16" name="Picture 15">
            <a:extLst>
              <a:ext uri="{FF2B5EF4-FFF2-40B4-BE49-F238E27FC236}">
                <a16:creationId xmlns:a16="http://schemas.microsoft.com/office/drawing/2014/main" id="{8698D094-7081-A53D-C230-E2C8EFC773A3}"/>
              </a:ext>
            </a:extLst>
          </p:cNvPr>
          <p:cNvPicPr>
            <a:picLocks noChangeAspect="1"/>
          </p:cNvPicPr>
          <p:nvPr/>
        </p:nvPicPr>
        <p:blipFill>
          <a:blip r:embed="rId31"/>
          <a:stretch>
            <a:fillRect/>
          </a:stretch>
        </p:blipFill>
        <p:spPr>
          <a:xfrm>
            <a:off x="9788867" y="2221375"/>
            <a:ext cx="1369147" cy="1818497"/>
          </a:xfrm>
          <a:prstGeom prst="rect">
            <a:avLst/>
          </a:prstGeom>
          <a:ln w="12700">
            <a:solidFill>
              <a:schemeClr val="tx1"/>
            </a:solidFill>
          </a:ln>
        </p:spPr>
      </p:pic>
      <p:pic>
        <p:nvPicPr>
          <p:cNvPr id="18" name="Picture 17">
            <a:extLst>
              <a:ext uri="{FF2B5EF4-FFF2-40B4-BE49-F238E27FC236}">
                <a16:creationId xmlns:a16="http://schemas.microsoft.com/office/drawing/2014/main" id="{F6B76151-681C-4C53-488E-66B27DAE0B42}"/>
              </a:ext>
            </a:extLst>
          </p:cNvPr>
          <p:cNvPicPr>
            <a:picLocks noChangeAspect="1"/>
          </p:cNvPicPr>
          <p:nvPr/>
        </p:nvPicPr>
        <p:blipFill>
          <a:blip r:embed="rId32"/>
          <a:stretch>
            <a:fillRect/>
          </a:stretch>
        </p:blipFill>
        <p:spPr>
          <a:xfrm>
            <a:off x="10749594" y="1586832"/>
            <a:ext cx="1354760" cy="1768600"/>
          </a:xfrm>
          <a:prstGeom prst="rect">
            <a:avLst/>
          </a:prstGeom>
          <a:ln w="12700">
            <a:solidFill>
              <a:schemeClr val="tx1"/>
            </a:solidFill>
          </a:ln>
        </p:spPr>
      </p:pic>
      <p:pic>
        <p:nvPicPr>
          <p:cNvPr id="20" name="Picture 19">
            <a:extLst>
              <a:ext uri="{FF2B5EF4-FFF2-40B4-BE49-F238E27FC236}">
                <a16:creationId xmlns:a16="http://schemas.microsoft.com/office/drawing/2014/main" id="{C0F5C0A0-B6C6-F189-350A-53E98BC04AEC}"/>
              </a:ext>
            </a:extLst>
          </p:cNvPr>
          <p:cNvPicPr>
            <a:picLocks noChangeAspect="1"/>
          </p:cNvPicPr>
          <p:nvPr/>
        </p:nvPicPr>
        <p:blipFill>
          <a:blip r:embed="rId33"/>
          <a:stretch>
            <a:fillRect/>
          </a:stretch>
        </p:blipFill>
        <p:spPr>
          <a:xfrm>
            <a:off x="2245761" y="981618"/>
            <a:ext cx="1402705" cy="1852956"/>
          </a:xfrm>
          <a:prstGeom prst="rect">
            <a:avLst/>
          </a:prstGeom>
          <a:ln w="12700">
            <a:solidFill>
              <a:schemeClr val="tx1"/>
            </a:solidFill>
          </a:ln>
        </p:spPr>
      </p:pic>
      <p:sp>
        <p:nvSpPr>
          <p:cNvPr id="2" name="Slide Number Placeholder 1">
            <a:extLst>
              <a:ext uri="{FF2B5EF4-FFF2-40B4-BE49-F238E27FC236}">
                <a16:creationId xmlns:a16="http://schemas.microsoft.com/office/drawing/2014/main" id="{C23AB2A4-F6EA-3C5F-EC46-17AD1BD30AB2}"/>
              </a:ext>
            </a:extLst>
          </p:cNvPr>
          <p:cNvSpPr>
            <a:spLocks noGrp="1"/>
          </p:cNvSpPr>
          <p:nvPr>
            <p:ph type="sldNum" sz="quarter" idx="12"/>
          </p:nvPr>
        </p:nvSpPr>
        <p:spPr>
          <a:xfrm>
            <a:off x="9448800" y="6485834"/>
            <a:ext cx="2743200" cy="365125"/>
          </a:xfrm>
        </p:spPr>
        <p:txBody>
          <a:bodyPr/>
          <a:lstStyle/>
          <a:p>
            <a:fld id="{FCA3A08C-77FB-4AB6-8CDE-135332CACE0B}" type="slidenum">
              <a:rPr lang="en-US" noProof="0" smtClean="0"/>
              <a:t>6</a:t>
            </a:fld>
            <a:endParaRPr lang="en-US" noProof="0" dirty="0"/>
          </a:p>
        </p:txBody>
      </p:sp>
      <p:pic>
        <p:nvPicPr>
          <p:cNvPr id="3" name="Picture 2">
            <a:extLst>
              <a:ext uri="{FF2B5EF4-FFF2-40B4-BE49-F238E27FC236}">
                <a16:creationId xmlns:a16="http://schemas.microsoft.com/office/drawing/2014/main" id="{A28853B7-B185-BF7C-6223-6D5D64481837}"/>
              </a:ext>
            </a:extLst>
          </p:cNvPr>
          <p:cNvPicPr>
            <a:picLocks noChangeAspect="1" noChangeArrowheads="1"/>
          </p:cNvPicPr>
          <p:nvPr/>
        </p:nvPicPr>
        <p:blipFill>
          <a:blip r:embed="rId34">
            <a:extLst>
              <a:ext uri="{28A0092B-C50C-407E-A947-70E740481C1C}">
                <a14:useLocalDpi xmlns:a14="http://schemas.microsoft.com/office/drawing/2010/main" val="0"/>
              </a:ext>
            </a:extLst>
          </a:blip>
          <a:srcRect/>
          <a:stretch>
            <a:fillRect/>
          </a:stretch>
        </p:blipFill>
        <p:spPr bwMode="auto">
          <a:xfrm>
            <a:off x="2857717" y="2101746"/>
            <a:ext cx="1433545" cy="1855277"/>
          </a:xfrm>
          <a:prstGeom prst="rect">
            <a:avLst/>
          </a:prstGeom>
          <a:noFill/>
          <a:ln w="15875">
            <a:solidFill>
              <a:schemeClr val="tx1"/>
            </a:solidFill>
          </a:ln>
          <a:extLst>
            <a:ext uri="{909E8E84-426E-40DD-AFC4-6F175D3DCCD1}">
              <a14:hiddenFill xmlns:a14="http://schemas.microsoft.com/office/drawing/2010/main">
                <a:solidFill>
                  <a:srgbClr val="FFFFFF"/>
                </a:solidFill>
              </a14:hiddenFill>
            </a:ext>
          </a:extLst>
        </p:spPr>
      </p:pic>
      <p:pic>
        <p:nvPicPr>
          <p:cNvPr id="51" name="Picture 50">
            <a:extLst>
              <a:ext uri="{FF2B5EF4-FFF2-40B4-BE49-F238E27FC236}">
                <a16:creationId xmlns:a16="http://schemas.microsoft.com/office/drawing/2014/main" id="{E82F0998-5D2F-148E-3E8B-EA10A764B16D}"/>
              </a:ext>
            </a:extLst>
          </p:cNvPr>
          <p:cNvPicPr>
            <a:picLocks noChangeAspect="1"/>
          </p:cNvPicPr>
          <p:nvPr/>
        </p:nvPicPr>
        <p:blipFill>
          <a:blip r:embed="rId35"/>
          <a:stretch>
            <a:fillRect/>
          </a:stretch>
        </p:blipFill>
        <p:spPr>
          <a:xfrm>
            <a:off x="10035320" y="4613956"/>
            <a:ext cx="1210609" cy="1582584"/>
          </a:xfrm>
          <a:prstGeom prst="rect">
            <a:avLst/>
          </a:prstGeom>
          <a:ln>
            <a:solidFill>
              <a:schemeClr val="accent1"/>
            </a:solidFill>
          </a:ln>
        </p:spPr>
      </p:pic>
      <p:pic>
        <p:nvPicPr>
          <p:cNvPr id="55" name="Picture 54">
            <a:extLst>
              <a:ext uri="{FF2B5EF4-FFF2-40B4-BE49-F238E27FC236}">
                <a16:creationId xmlns:a16="http://schemas.microsoft.com/office/drawing/2014/main" id="{EE376935-F9DB-9A2E-0843-C5E02C37C294}"/>
              </a:ext>
            </a:extLst>
          </p:cNvPr>
          <p:cNvPicPr>
            <a:picLocks noChangeAspect="1"/>
          </p:cNvPicPr>
          <p:nvPr/>
        </p:nvPicPr>
        <p:blipFill>
          <a:blip r:embed="rId36"/>
          <a:stretch>
            <a:fillRect/>
          </a:stretch>
        </p:blipFill>
        <p:spPr>
          <a:xfrm>
            <a:off x="10470404" y="5151553"/>
            <a:ext cx="1210609" cy="1573108"/>
          </a:xfrm>
          <a:prstGeom prst="rect">
            <a:avLst/>
          </a:prstGeom>
          <a:ln>
            <a:solidFill>
              <a:schemeClr val="accent1"/>
            </a:solidFill>
          </a:ln>
        </p:spPr>
      </p:pic>
      <p:pic>
        <p:nvPicPr>
          <p:cNvPr id="5" name="Picture 4">
            <a:extLst>
              <a:ext uri="{FF2B5EF4-FFF2-40B4-BE49-F238E27FC236}">
                <a16:creationId xmlns:a16="http://schemas.microsoft.com/office/drawing/2014/main" id="{308C38CF-EB27-CA5A-4012-E67C8448CF7F}"/>
              </a:ext>
            </a:extLst>
          </p:cNvPr>
          <p:cNvPicPr>
            <a:picLocks noChangeAspect="1"/>
          </p:cNvPicPr>
          <p:nvPr/>
        </p:nvPicPr>
        <p:blipFill>
          <a:blip r:embed="rId37"/>
          <a:stretch>
            <a:fillRect/>
          </a:stretch>
        </p:blipFill>
        <p:spPr>
          <a:xfrm>
            <a:off x="7136923" y="1084656"/>
            <a:ext cx="1413691" cy="1852956"/>
          </a:xfrm>
          <a:prstGeom prst="rect">
            <a:avLst/>
          </a:prstGeom>
          <a:ln>
            <a:solidFill>
              <a:schemeClr val="tx1"/>
            </a:solidFill>
          </a:ln>
        </p:spPr>
      </p:pic>
      <p:pic>
        <p:nvPicPr>
          <p:cNvPr id="14" name="Picture 13">
            <a:extLst>
              <a:ext uri="{FF2B5EF4-FFF2-40B4-BE49-F238E27FC236}">
                <a16:creationId xmlns:a16="http://schemas.microsoft.com/office/drawing/2014/main" id="{A5AB1B5B-86BE-70FF-E8F4-EECF4F7E44D5}"/>
              </a:ext>
            </a:extLst>
          </p:cNvPr>
          <p:cNvPicPr>
            <a:picLocks noChangeAspect="1"/>
          </p:cNvPicPr>
          <p:nvPr/>
        </p:nvPicPr>
        <p:blipFill>
          <a:blip r:embed="rId38"/>
          <a:stretch>
            <a:fillRect/>
          </a:stretch>
        </p:blipFill>
        <p:spPr>
          <a:xfrm>
            <a:off x="7617893" y="1728696"/>
            <a:ext cx="1559964" cy="2106198"/>
          </a:xfrm>
          <a:prstGeom prst="rect">
            <a:avLst/>
          </a:prstGeom>
          <a:ln w="12700">
            <a:solidFill>
              <a:schemeClr val="tx1"/>
            </a:solidFill>
          </a:ln>
        </p:spPr>
      </p:pic>
      <p:sp>
        <p:nvSpPr>
          <p:cNvPr id="6" name="Title 1">
            <a:extLst>
              <a:ext uri="{FF2B5EF4-FFF2-40B4-BE49-F238E27FC236}">
                <a16:creationId xmlns:a16="http://schemas.microsoft.com/office/drawing/2014/main" id="{81B1EDB1-56C3-11A2-387A-901DAA0FB0F9}"/>
              </a:ext>
            </a:extLst>
          </p:cNvPr>
          <p:cNvSpPr>
            <a:spLocks noGrp="1"/>
          </p:cNvSpPr>
          <p:nvPr>
            <p:ph type="title"/>
          </p:nvPr>
        </p:nvSpPr>
        <p:spPr>
          <a:xfrm>
            <a:off x="402772" y="-13314"/>
            <a:ext cx="7227060" cy="1325563"/>
          </a:xfrm>
        </p:spPr>
        <p:txBody>
          <a:bodyPr>
            <a:normAutofit/>
          </a:bodyPr>
          <a:lstStyle/>
          <a:p>
            <a:r>
              <a:rPr lang="en-US" sz="2400" b="1" noProof="0" dirty="0">
                <a:latin typeface="+mn-lt"/>
              </a:rPr>
              <a:t>Guidance to Limit Impacts of </a:t>
            </a:r>
            <a:r>
              <a:rPr lang="en-US" sz="2400" b="1" noProof="0" dirty="0">
                <a:solidFill>
                  <a:schemeClr val="accent1">
                    <a:lumMod val="75000"/>
                  </a:schemeClr>
                </a:solidFill>
                <a:latin typeface="+mn-lt"/>
              </a:rPr>
              <a:t>Floods</a:t>
            </a:r>
            <a:r>
              <a:rPr lang="en-US" sz="2400" b="1" noProof="0" dirty="0">
                <a:latin typeface="+mn-lt"/>
              </a:rPr>
              <a:t>, </a:t>
            </a:r>
            <a:r>
              <a:rPr lang="en-US" sz="2400" b="1" noProof="0" dirty="0">
                <a:solidFill>
                  <a:srgbClr val="C00000"/>
                </a:solidFill>
                <a:latin typeface="+mn-lt"/>
              </a:rPr>
              <a:t>Wildfire</a:t>
            </a:r>
            <a:r>
              <a:rPr lang="en-US" sz="2400" b="1" noProof="0" dirty="0">
                <a:latin typeface="+mn-lt"/>
              </a:rPr>
              <a:t> and </a:t>
            </a:r>
            <a:r>
              <a:rPr lang="en-US" sz="2400" b="1" noProof="0" dirty="0">
                <a:solidFill>
                  <a:srgbClr val="FFC000"/>
                </a:solidFill>
                <a:latin typeface="+mn-lt"/>
              </a:rPr>
              <a:t>Extreme Heat</a:t>
            </a:r>
            <a:endParaRPr lang="en-US" b="1" noProof="0" dirty="0">
              <a:solidFill>
                <a:srgbClr val="FFC000"/>
              </a:solidFill>
              <a:latin typeface="+mn-lt"/>
            </a:endParaRPr>
          </a:p>
        </p:txBody>
      </p:sp>
      <p:pic>
        <p:nvPicPr>
          <p:cNvPr id="7" name="Picture 6">
            <a:extLst>
              <a:ext uri="{FF2B5EF4-FFF2-40B4-BE49-F238E27FC236}">
                <a16:creationId xmlns:a16="http://schemas.microsoft.com/office/drawing/2014/main" id="{959DD6D6-EF79-392D-00BB-6E6C2F600869}"/>
              </a:ext>
            </a:extLst>
          </p:cNvPr>
          <p:cNvPicPr>
            <a:picLocks noChangeAspect="1"/>
          </p:cNvPicPr>
          <p:nvPr/>
        </p:nvPicPr>
        <p:blipFill>
          <a:blip r:embed="rId39"/>
          <a:srcRect l="32239" t="12381" r="32811" b="6641"/>
          <a:stretch>
            <a:fillRect/>
          </a:stretch>
        </p:blipFill>
        <p:spPr>
          <a:xfrm>
            <a:off x="3784811" y="2540264"/>
            <a:ext cx="1317605" cy="1717228"/>
          </a:xfrm>
          <a:prstGeom prst="rect">
            <a:avLst/>
          </a:prstGeom>
          <a:ln>
            <a:solidFill>
              <a:schemeClr val="tx1"/>
            </a:solidFill>
          </a:ln>
        </p:spPr>
      </p:pic>
      <p:pic>
        <p:nvPicPr>
          <p:cNvPr id="61" name="Picture 60">
            <a:extLst>
              <a:ext uri="{FF2B5EF4-FFF2-40B4-BE49-F238E27FC236}">
                <a16:creationId xmlns:a16="http://schemas.microsoft.com/office/drawing/2014/main" id="{45BDB54B-88F6-DEFD-D7F4-8BBA0639B47A}"/>
              </a:ext>
            </a:extLst>
          </p:cNvPr>
          <p:cNvPicPr>
            <a:picLocks noChangeAspect="1"/>
          </p:cNvPicPr>
          <p:nvPr/>
        </p:nvPicPr>
        <p:blipFill>
          <a:blip r:embed="rId40"/>
          <a:stretch>
            <a:fillRect/>
          </a:stretch>
        </p:blipFill>
        <p:spPr>
          <a:xfrm>
            <a:off x="7866987" y="4658072"/>
            <a:ext cx="1375103" cy="1787633"/>
          </a:xfrm>
          <a:prstGeom prst="rect">
            <a:avLst/>
          </a:prstGeom>
          <a:ln>
            <a:solidFill>
              <a:schemeClr val="accent1"/>
            </a:solidFill>
          </a:ln>
        </p:spPr>
      </p:pic>
      <p:pic>
        <p:nvPicPr>
          <p:cNvPr id="8" name="Picture 7">
            <a:extLst>
              <a:ext uri="{FF2B5EF4-FFF2-40B4-BE49-F238E27FC236}">
                <a16:creationId xmlns:a16="http://schemas.microsoft.com/office/drawing/2014/main" id="{D452C55F-486C-AA9D-E07D-56B929005177}"/>
              </a:ext>
            </a:extLst>
          </p:cNvPr>
          <p:cNvPicPr>
            <a:picLocks noChangeAspect="1"/>
          </p:cNvPicPr>
          <p:nvPr/>
        </p:nvPicPr>
        <p:blipFill>
          <a:blip r:embed="rId41"/>
          <a:stretch>
            <a:fillRect/>
          </a:stretch>
        </p:blipFill>
        <p:spPr>
          <a:xfrm>
            <a:off x="5738129" y="2250526"/>
            <a:ext cx="1511409" cy="1995174"/>
          </a:xfrm>
          <a:prstGeom prst="rect">
            <a:avLst/>
          </a:prstGeom>
          <a:ln w="12700">
            <a:solidFill>
              <a:schemeClr val="tx1"/>
            </a:solidFill>
          </a:ln>
        </p:spPr>
      </p:pic>
    </p:spTree>
    <p:extLst>
      <p:ext uri="{BB962C8B-B14F-4D97-AF65-F5344CB8AC3E}">
        <p14:creationId xmlns:p14="http://schemas.microsoft.com/office/powerpoint/2010/main" val="10021913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622D9-EDA7-D4A7-7ED2-55752F6D0800}"/>
              </a:ext>
            </a:extLst>
          </p:cNvPr>
          <p:cNvSpPr>
            <a:spLocks noGrp="1"/>
          </p:cNvSpPr>
          <p:nvPr>
            <p:ph type="title"/>
          </p:nvPr>
        </p:nvSpPr>
        <p:spPr>
          <a:xfrm>
            <a:off x="254000" y="98419"/>
            <a:ext cx="10515600" cy="777875"/>
          </a:xfrm>
        </p:spPr>
        <p:txBody>
          <a:bodyPr>
            <a:normAutofit/>
          </a:bodyPr>
          <a:lstStyle/>
          <a:p>
            <a:r>
              <a:rPr lang="en-US" sz="3200" b="1" dirty="0">
                <a:solidFill>
                  <a:schemeClr val="accent1">
                    <a:lumMod val="75000"/>
                  </a:schemeClr>
                </a:solidFill>
              </a:rPr>
              <a:t>Promote Home Flood Protection</a:t>
            </a:r>
          </a:p>
        </p:txBody>
      </p:sp>
      <p:sp>
        <p:nvSpPr>
          <p:cNvPr id="4" name="Slide Number Placeholder 3">
            <a:extLst>
              <a:ext uri="{FF2B5EF4-FFF2-40B4-BE49-F238E27FC236}">
                <a16:creationId xmlns:a16="http://schemas.microsoft.com/office/drawing/2014/main" id="{7975EAA3-0121-D380-E5D6-21C6870C2647}"/>
              </a:ext>
            </a:extLst>
          </p:cNvPr>
          <p:cNvSpPr>
            <a:spLocks noGrp="1"/>
          </p:cNvSpPr>
          <p:nvPr>
            <p:ph type="sldNum" sz="quarter" idx="12"/>
          </p:nvPr>
        </p:nvSpPr>
        <p:spPr>
          <a:xfrm>
            <a:off x="9450092" y="6498418"/>
            <a:ext cx="2743200" cy="365125"/>
          </a:xfrm>
        </p:spPr>
        <p:txBody>
          <a:bodyPr/>
          <a:lstStyle/>
          <a:p>
            <a:fld id="{FCA3A08C-77FB-4AB6-8CDE-135332CACE0B}" type="slidenum">
              <a:rPr lang="en-US" smtClean="0"/>
              <a:t>7</a:t>
            </a:fld>
            <a:endParaRPr lang="en-US"/>
          </a:p>
        </p:txBody>
      </p:sp>
      <p:sp>
        <p:nvSpPr>
          <p:cNvPr id="6" name="TextBox 5">
            <a:extLst>
              <a:ext uri="{FF2B5EF4-FFF2-40B4-BE49-F238E27FC236}">
                <a16:creationId xmlns:a16="http://schemas.microsoft.com/office/drawing/2014/main" id="{737E659F-0332-8232-951D-1E7A1052EE97}"/>
              </a:ext>
            </a:extLst>
          </p:cNvPr>
          <p:cNvSpPr txBox="1"/>
          <p:nvPr/>
        </p:nvSpPr>
        <p:spPr>
          <a:xfrm>
            <a:off x="254000" y="723001"/>
            <a:ext cx="6382190" cy="6555641"/>
          </a:xfrm>
          <a:prstGeom prst="rect">
            <a:avLst/>
          </a:prstGeom>
          <a:noFill/>
        </p:spPr>
        <p:txBody>
          <a:bodyPr wrap="square">
            <a:spAutoFit/>
          </a:bodyPr>
          <a:lstStyle/>
          <a:p>
            <a:r>
              <a:rPr lang="en-US" sz="2450" dirty="0">
                <a:latin typeface="+mj-lt"/>
                <a:cs typeface="Arial" panose="020B0604020202020204" pitchFamily="34" charset="0"/>
              </a:rPr>
              <a:t>Upon receiving the infographic, within six months, </a:t>
            </a:r>
            <a:r>
              <a:rPr lang="en-US" sz="2450" dirty="0">
                <a:solidFill>
                  <a:srgbClr val="C00000"/>
                </a:solidFill>
                <a:latin typeface="+mj-lt"/>
                <a:cs typeface="Arial" panose="020B0604020202020204" pitchFamily="34" charset="0"/>
              </a:rPr>
              <a:t>70% of homeowners take two actions to limit basement flooding</a:t>
            </a:r>
          </a:p>
          <a:p>
            <a:endParaRPr lang="en-US" sz="2450" dirty="0">
              <a:latin typeface="+mj-lt"/>
              <a:cs typeface="Arial" panose="020B0604020202020204" pitchFamily="34" charset="0"/>
            </a:endParaRPr>
          </a:p>
          <a:p>
            <a:r>
              <a:rPr lang="en-US" sz="2450" dirty="0">
                <a:latin typeface="+mj-lt"/>
                <a:cs typeface="Arial" panose="020B0604020202020204" pitchFamily="34" charset="0"/>
              </a:rPr>
              <a:t>Provincial and Municipal Governments can be key in distributing the </a:t>
            </a:r>
            <a:r>
              <a:rPr lang="en-US" sz="2450" b="1" dirty="0">
                <a:latin typeface="+mj-lt"/>
                <a:cs typeface="Arial" panose="020B0604020202020204" pitchFamily="34" charset="0"/>
              </a:rPr>
              <a:t>HOME FLOOD PROTECTION </a:t>
            </a:r>
            <a:r>
              <a:rPr lang="en-US" sz="2450" dirty="0">
                <a:latin typeface="+mj-lt"/>
                <a:cs typeface="Arial" panose="020B0604020202020204" pitchFamily="34" charset="0"/>
              </a:rPr>
              <a:t>infographic to: </a:t>
            </a:r>
          </a:p>
          <a:p>
            <a:pPr marL="800100" lvl="1" indent="-342900">
              <a:buFont typeface="Arial" panose="020B0604020202020204" pitchFamily="34" charset="0"/>
              <a:buChar char="•"/>
            </a:pPr>
            <a:r>
              <a:rPr lang="en-US" sz="2450" dirty="0">
                <a:latin typeface="+mj-lt"/>
                <a:cs typeface="Arial" panose="020B0604020202020204" pitchFamily="34" charset="0"/>
              </a:rPr>
              <a:t>Homeowners</a:t>
            </a:r>
          </a:p>
          <a:p>
            <a:pPr marL="800100" lvl="1" indent="-342900">
              <a:buFont typeface="Arial" panose="020B0604020202020204" pitchFamily="34" charset="0"/>
              <a:buChar char="•"/>
            </a:pPr>
            <a:r>
              <a:rPr lang="en-US" sz="2450" dirty="0">
                <a:latin typeface="+mj-lt"/>
                <a:cs typeface="Arial" panose="020B0604020202020204" pitchFamily="34" charset="0"/>
              </a:rPr>
              <a:t>Renters</a:t>
            </a:r>
          </a:p>
          <a:p>
            <a:endParaRPr lang="en-US" sz="2450" dirty="0">
              <a:latin typeface="+mj-lt"/>
              <a:cs typeface="Arial" panose="020B0604020202020204" pitchFamily="34" charset="0"/>
            </a:endParaRPr>
          </a:p>
          <a:p>
            <a:r>
              <a:rPr lang="en-US" sz="2450" b="1" dirty="0"/>
              <a:t>Potential distribution channels:</a:t>
            </a:r>
            <a:endParaRPr lang="en-US" sz="2450" dirty="0"/>
          </a:p>
          <a:p>
            <a:pPr marL="800100" lvl="1" indent="-342900">
              <a:buFont typeface="Arial" panose="020B0604020202020204" pitchFamily="34" charset="0"/>
              <a:buChar char="•"/>
            </a:pPr>
            <a:r>
              <a:rPr lang="en-US" sz="2450" dirty="0"/>
              <a:t>MPP, Mayor and </a:t>
            </a:r>
            <a:r>
              <a:rPr lang="en-US" sz="2450" dirty="0" err="1"/>
              <a:t>Councillor</a:t>
            </a:r>
            <a:r>
              <a:rPr lang="en-US" sz="2450" dirty="0"/>
              <a:t> newsletters </a:t>
            </a:r>
          </a:p>
          <a:p>
            <a:pPr marL="800100" lvl="1" indent="-342900">
              <a:buFont typeface="Arial" panose="020B0604020202020204" pitchFamily="34" charset="0"/>
              <a:buChar char="•"/>
            </a:pPr>
            <a:r>
              <a:rPr lang="en-US" sz="2450" dirty="0"/>
              <a:t>Utility bills </a:t>
            </a:r>
          </a:p>
          <a:p>
            <a:pPr marL="800100" lvl="1" indent="-342900">
              <a:buFont typeface="Arial" panose="020B0604020202020204" pitchFamily="34" charset="0"/>
              <a:buChar char="•"/>
            </a:pPr>
            <a:r>
              <a:rPr lang="en-US" sz="2450" dirty="0"/>
              <a:t>Property tax notices </a:t>
            </a:r>
          </a:p>
          <a:p>
            <a:pPr marL="800100" lvl="1" indent="-342900">
              <a:buFont typeface="Arial" panose="020B0604020202020204" pitchFamily="34" charset="0"/>
              <a:buChar char="•"/>
            </a:pPr>
            <a:r>
              <a:rPr lang="en-US" sz="2450" dirty="0"/>
              <a:t>Provincial and Municipal websites, transportation advertising, etc. </a:t>
            </a:r>
          </a:p>
          <a:p>
            <a:endParaRPr lang="en-US" sz="2800" dirty="0">
              <a:latin typeface="+mj-lt"/>
              <a:cs typeface="Arial" panose="020B0604020202020204" pitchFamily="34" charset="0"/>
            </a:endParaRPr>
          </a:p>
        </p:txBody>
      </p:sp>
      <p:pic>
        <p:nvPicPr>
          <p:cNvPr id="10" name="Picture 9">
            <a:extLst>
              <a:ext uri="{FF2B5EF4-FFF2-40B4-BE49-F238E27FC236}">
                <a16:creationId xmlns:a16="http://schemas.microsoft.com/office/drawing/2014/main" id="{E80947EF-4824-4B16-5A53-7909B9174341}"/>
              </a:ext>
            </a:extLst>
          </p:cNvPr>
          <p:cNvPicPr>
            <a:picLocks noChangeAspect="1"/>
          </p:cNvPicPr>
          <p:nvPr/>
        </p:nvPicPr>
        <p:blipFill>
          <a:blip r:embed="rId2"/>
          <a:stretch>
            <a:fillRect/>
          </a:stretch>
        </p:blipFill>
        <p:spPr>
          <a:xfrm>
            <a:off x="6819271" y="87410"/>
            <a:ext cx="5019040" cy="6672171"/>
          </a:xfrm>
          <a:prstGeom prst="rect">
            <a:avLst/>
          </a:prstGeom>
          <a:ln w="12700">
            <a:solidFill>
              <a:schemeClr val="tx1"/>
            </a:solidFill>
          </a:ln>
        </p:spPr>
      </p:pic>
      <p:sp>
        <p:nvSpPr>
          <p:cNvPr id="3" name="Rectangle 2">
            <a:extLst>
              <a:ext uri="{FF2B5EF4-FFF2-40B4-BE49-F238E27FC236}">
                <a16:creationId xmlns:a16="http://schemas.microsoft.com/office/drawing/2014/main" id="{FDFA26CD-7A6E-E2E5-04CC-7FBDEB9B8B68}"/>
              </a:ext>
            </a:extLst>
          </p:cNvPr>
          <p:cNvSpPr/>
          <p:nvPr/>
        </p:nvSpPr>
        <p:spPr>
          <a:xfrm>
            <a:off x="10565394" y="6183518"/>
            <a:ext cx="1204111" cy="55795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267221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BD76AFC-2718-6C62-E0A5-C85C70B06048}"/>
              </a:ext>
            </a:extLst>
          </p:cNvPr>
          <p:cNvSpPr>
            <a:spLocks noGrp="1"/>
          </p:cNvSpPr>
          <p:nvPr>
            <p:ph type="sldNum" sz="quarter" idx="12"/>
          </p:nvPr>
        </p:nvSpPr>
        <p:spPr>
          <a:xfrm>
            <a:off x="9431229" y="6483346"/>
            <a:ext cx="2743200" cy="365125"/>
          </a:xfrm>
        </p:spPr>
        <p:txBody>
          <a:bodyPr/>
          <a:lstStyle/>
          <a:p>
            <a:fld id="{FCA3A08C-77FB-4AB6-8CDE-135332CACE0B}" type="slidenum">
              <a:rPr lang="en-US" smtClean="0"/>
              <a:t>8</a:t>
            </a:fld>
            <a:endParaRPr lang="en-US" dirty="0"/>
          </a:p>
        </p:txBody>
      </p:sp>
      <p:pic>
        <p:nvPicPr>
          <p:cNvPr id="6" name="Picture 5">
            <a:extLst>
              <a:ext uri="{FF2B5EF4-FFF2-40B4-BE49-F238E27FC236}">
                <a16:creationId xmlns:a16="http://schemas.microsoft.com/office/drawing/2014/main" id="{C01675FB-D98F-FB3C-A6B0-31307FF5DC56}"/>
              </a:ext>
            </a:extLst>
          </p:cNvPr>
          <p:cNvPicPr>
            <a:picLocks noChangeAspect="1"/>
          </p:cNvPicPr>
          <p:nvPr/>
        </p:nvPicPr>
        <p:blipFill>
          <a:blip r:embed="rId3"/>
          <a:srcRect l="9692" t="24448" r="64867" b="16423"/>
          <a:stretch>
            <a:fillRect/>
          </a:stretch>
        </p:blipFill>
        <p:spPr>
          <a:xfrm>
            <a:off x="379294" y="978363"/>
            <a:ext cx="4384459" cy="5731885"/>
          </a:xfrm>
          <a:prstGeom prst="rect">
            <a:avLst/>
          </a:prstGeom>
          <a:ln w="12700">
            <a:solidFill>
              <a:schemeClr val="tx1"/>
            </a:solidFill>
          </a:ln>
        </p:spPr>
      </p:pic>
      <p:pic>
        <p:nvPicPr>
          <p:cNvPr id="9" name="Picture 8" descr="A red rectangular object with black background&#10;&#10;AI-generated content may be incorrect.">
            <a:extLst>
              <a:ext uri="{FF2B5EF4-FFF2-40B4-BE49-F238E27FC236}">
                <a16:creationId xmlns:a16="http://schemas.microsoft.com/office/drawing/2014/main" id="{CA936EA5-8FA5-C09A-F385-DD67A77637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26470" y="173268"/>
            <a:ext cx="2743201" cy="611659"/>
          </a:xfrm>
          <a:prstGeom prst="rect">
            <a:avLst/>
          </a:prstGeom>
        </p:spPr>
      </p:pic>
      <p:sp>
        <p:nvSpPr>
          <p:cNvPr id="12" name="Title 1">
            <a:extLst>
              <a:ext uri="{FF2B5EF4-FFF2-40B4-BE49-F238E27FC236}">
                <a16:creationId xmlns:a16="http://schemas.microsoft.com/office/drawing/2014/main" id="{E1D83603-4551-9B6A-45F8-7C13BB974073}"/>
              </a:ext>
            </a:extLst>
          </p:cNvPr>
          <p:cNvSpPr txBox="1">
            <a:spLocks/>
          </p:cNvSpPr>
          <p:nvPr/>
        </p:nvSpPr>
        <p:spPr>
          <a:xfrm>
            <a:off x="287229" y="246841"/>
            <a:ext cx="10515600" cy="777875"/>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chemeClr val="accent1">
                    <a:lumMod val="75000"/>
                  </a:schemeClr>
                </a:solidFill>
              </a:rPr>
              <a:t>Municipal Flood Risk Check-Up</a:t>
            </a:r>
          </a:p>
        </p:txBody>
      </p:sp>
      <p:sp>
        <p:nvSpPr>
          <p:cNvPr id="3" name="TextBox 2">
            <a:extLst>
              <a:ext uri="{FF2B5EF4-FFF2-40B4-BE49-F238E27FC236}">
                <a16:creationId xmlns:a16="http://schemas.microsoft.com/office/drawing/2014/main" id="{2656E555-E5A0-C28D-0095-FCAE987EAC08}"/>
              </a:ext>
            </a:extLst>
          </p:cNvPr>
          <p:cNvSpPr txBox="1"/>
          <p:nvPr/>
        </p:nvSpPr>
        <p:spPr>
          <a:xfrm>
            <a:off x="5282884" y="6121002"/>
            <a:ext cx="6097508" cy="584775"/>
          </a:xfrm>
          <a:prstGeom prst="rect">
            <a:avLst/>
          </a:prstGeom>
          <a:noFill/>
          <a:ln w="12700">
            <a:solidFill>
              <a:schemeClr val="tx1"/>
            </a:solidFill>
          </a:ln>
        </p:spPr>
        <p:txBody>
          <a:bodyPr wrap="square">
            <a:spAutoFit/>
          </a:bodyPr>
          <a:lstStyle/>
          <a:p>
            <a:pPr algn="ctr"/>
            <a:r>
              <a:rPr lang="en-US" sz="1600" dirty="0"/>
              <a:t>https://greenmunicipalfund.ca/resources/build-flood-resilience-our-video-training-series</a:t>
            </a:r>
          </a:p>
        </p:txBody>
      </p:sp>
      <p:pic>
        <p:nvPicPr>
          <p:cNvPr id="15" name="Picture 14">
            <a:extLst>
              <a:ext uri="{FF2B5EF4-FFF2-40B4-BE49-F238E27FC236}">
                <a16:creationId xmlns:a16="http://schemas.microsoft.com/office/drawing/2014/main" id="{A670BC89-C4AA-9A75-ACC0-223126996C31}"/>
              </a:ext>
            </a:extLst>
          </p:cNvPr>
          <p:cNvPicPr>
            <a:picLocks noChangeAspect="1"/>
          </p:cNvPicPr>
          <p:nvPr/>
        </p:nvPicPr>
        <p:blipFill>
          <a:blip r:embed="rId5"/>
          <a:stretch>
            <a:fillRect/>
          </a:stretch>
        </p:blipFill>
        <p:spPr>
          <a:xfrm>
            <a:off x="5677026" y="978363"/>
            <a:ext cx="5309224" cy="4995892"/>
          </a:xfrm>
          <a:prstGeom prst="rect">
            <a:avLst/>
          </a:prstGeom>
          <a:ln w="12700">
            <a:solidFill>
              <a:schemeClr val="tx1"/>
            </a:solidFill>
          </a:ln>
        </p:spPr>
      </p:pic>
    </p:spTree>
    <p:extLst>
      <p:ext uri="{BB962C8B-B14F-4D97-AF65-F5344CB8AC3E}">
        <p14:creationId xmlns:p14="http://schemas.microsoft.com/office/powerpoint/2010/main" val="24810771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622D9-EDA7-D4A7-7ED2-55752F6D0800}"/>
              </a:ext>
            </a:extLst>
          </p:cNvPr>
          <p:cNvSpPr>
            <a:spLocks noGrp="1"/>
          </p:cNvSpPr>
          <p:nvPr>
            <p:ph type="title"/>
          </p:nvPr>
        </p:nvSpPr>
        <p:spPr>
          <a:xfrm>
            <a:off x="306092" y="154557"/>
            <a:ext cx="10515600" cy="777875"/>
          </a:xfrm>
        </p:spPr>
        <p:txBody>
          <a:bodyPr>
            <a:normAutofit/>
          </a:bodyPr>
          <a:lstStyle/>
          <a:p>
            <a:r>
              <a:rPr lang="en-US" sz="2800" b="1" dirty="0">
                <a:solidFill>
                  <a:schemeClr val="accent1">
                    <a:lumMod val="75000"/>
                  </a:schemeClr>
                </a:solidFill>
              </a:rPr>
              <a:t>Flood Education and Protection Programs</a:t>
            </a:r>
          </a:p>
        </p:txBody>
      </p:sp>
      <p:sp>
        <p:nvSpPr>
          <p:cNvPr id="4" name="Slide Number Placeholder 3">
            <a:extLst>
              <a:ext uri="{FF2B5EF4-FFF2-40B4-BE49-F238E27FC236}">
                <a16:creationId xmlns:a16="http://schemas.microsoft.com/office/drawing/2014/main" id="{7975EAA3-0121-D380-E5D6-21C6870C2647}"/>
              </a:ext>
            </a:extLst>
          </p:cNvPr>
          <p:cNvSpPr>
            <a:spLocks noGrp="1"/>
          </p:cNvSpPr>
          <p:nvPr>
            <p:ph type="sldNum" sz="quarter" idx="12"/>
          </p:nvPr>
        </p:nvSpPr>
        <p:spPr>
          <a:xfrm>
            <a:off x="9450092" y="6498418"/>
            <a:ext cx="2743200" cy="365125"/>
          </a:xfrm>
        </p:spPr>
        <p:txBody>
          <a:bodyPr/>
          <a:lstStyle/>
          <a:p>
            <a:fld id="{FCA3A08C-77FB-4AB6-8CDE-135332CACE0B}" type="slidenum">
              <a:rPr lang="en-US" smtClean="0"/>
              <a:t>9</a:t>
            </a:fld>
            <a:endParaRPr lang="en-US" dirty="0"/>
          </a:p>
        </p:txBody>
      </p:sp>
      <p:pic>
        <p:nvPicPr>
          <p:cNvPr id="8" name="Picture 7">
            <a:extLst>
              <a:ext uri="{FF2B5EF4-FFF2-40B4-BE49-F238E27FC236}">
                <a16:creationId xmlns:a16="http://schemas.microsoft.com/office/drawing/2014/main" id="{71385D4F-76CF-3056-DA9E-9FE9646C9E59}"/>
              </a:ext>
            </a:extLst>
          </p:cNvPr>
          <p:cNvPicPr>
            <a:picLocks noChangeAspect="1"/>
          </p:cNvPicPr>
          <p:nvPr/>
        </p:nvPicPr>
        <p:blipFill>
          <a:blip r:embed="rId2"/>
          <a:srcRect l="25137" t="23122" r="10248" b="8306"/>
          <a:stretch>
            <a:fillRect/>
          </a:stretch>
        </p:blipFill>
        <p:spPr>
          <a:xfrm>
            <a:off x="255145" y="2169880"/>
            <a:ext cx="4480773" cy="2386010"/>
          </a:xfrm>
          <a:prstGeom prst="rect">
            <a:avLst/>
          </a:prstGeom>
          <a:ln w="12700">
            <a:solidFill>
              <a:schemeClr val="tx1"/>
            </a:solidFill>
          </a:ln>
        </p:spPr>
      </p:pic>
      <p:sp>
        <p:nvSpPr>
          <p:cNvPr id="6" name="TextBox 5">
            <a:extLst>
              <a:ext uri="{FF2B5EF4-FFF2-40B4-BE49-F238E27FC236}">
                <a16:creationId xmlns:a16="http://schemas.microsoft.com/office/drawing/2014/main" id="{120BF9AB-C5E8-40AC-4F74-02F3F6B7DC7F}"/>
              </a:ext>
            </a:extLst>
          </p:cNvPr>
          <p:cNvSpPr txBox="1"/>
          <p:nvPr/>
        </p:nvSpPr>
        <p:spPr>
          <a:xfrm>
            <a:off x="1454664" y="5793338"/>
            <a:ext cx="9367028" cy="646331"/>
          </a:xfrm>
          <a:prstGeom prst="rect">
            <a:avLst/>
          </a:prstGeom>
          <a:noFill/>
        </p:spPr>
        <p:txBody>
          <a:bodyPr wrap="square">
            <a:spAutoFit/>
          </a:bodyPr>
          <a:lstStyle/>
          <a:p>
            <a:pPr algn="ctr"/>
            <a:r>
              <a:rPr lang="en-US" i="1" dirty="0"/>
              <a:t>These resources have been adopted by provinces, municipalities, and insurers, and are used in resident outreach programs nationally.</a:t>
            </a:r>
          </a:p>
        </p:txBody>
      </p:sp>
      <p:pic>
        <p:nvPicPr>
          <p:cNvPr id="16" name="Picture 15">
            <a:extLst>
              <a:ext uri="{FF2B5EF4-FFF2-40B4-BE49-F238E27FC236}">
                <a16:creationId xmlns:a16="http://schemas.microsoft.com/office/drawing/2014/main" id="{9457315D-75E4-67FE-7B65-CC5D73DE392F}"/>
              </a:ext>
            </a:extLst>
          </p:cNvPr>
          <p:cNvPicPr>
            <a:picLocks noChangeAspect="1"/>
          </p:cNvPicPr>
          <p:nvPr/>
        </p:nvPicPr>
        <p:blipFill>
          <a:blip r:embed="rId3"/>
          <a:stretch>
            <a:fillRect/>
          </a:stretch>
        </p:blipFill>
        <p:spPr>
          <a:xfrm>
            <a:off x="4970915" y="1464800"/>
            <a:ext cx="7079105" cy="3796170"/>
          </a:xfrm>
          <a:prstGeom prst="rect">
            <a:avLst/>
          </a:prstGeom>
          <a:ln w="12700">
            <a:solidFill>
              <a:schemeClr val="tx1"/>
            </a:solidFill>
          </a:ln>
        </p:spPr>
      </p:pic>
    </p:spTree>
    <p:extLst>
      <p:ext uri="{BB962C8B-B14F-4D97-AF65-F5344CB8AC3E}">
        <p14:creationId xmlns:p14="http://schemas.microsoft.com/office/powerpoint/2010/main" val="84222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808886" y="2060057"/>
            <a:ext cx="2929993" cy="3829657"/>
          </a:xfrm>
          <a:prstGeom prst="rect">
            <a:avLst/>
          </a:prstGeom>
          <a:solidFill>
            <a:schemeClr val="tx1">
              <a:alpha val="99000"/>
            </a:schemeClr>
          </a:solidFill>
          <a:ln w="15875">
            <a:solidFill>
              <a:schemeClr val="tx1"/>
            </a:solidFill>
          </a:ln>
        </p:spPr>
      </p:pic>
      <p:pic>
        <p:nvPicPr>
          <p:cNvPr id="9" name="Content Placeholder 4"/>
          <p:cNvPicPr>
            <a:picLocks noGrp="1" noChangeAspect="1"/>
          </p:cNvPicPr>
          <p:nvPr>
            <p:ph idx="1"/>
          </p:nvPr>
        </p:nvPicPr>
        <p:blipFill>
          <a:blip r:embed="rId4"/>
          <a:stretch>
            <a:fillRect/>
          </a:stretch>
        </p:blipFill>
        <p:spPr>
          <a:xfrm>
            <a:off x="4295289" y="2059834"/>
            <a:ext cx="2929993" cy="3829656"/>
          </a:xfrm>
          <a:prstGeom prst="rect">
            <a:avLst/>
          </a:prstGeom>
          <a:ln w="15875">
            <a:solidFill>
              <a:schemeClr val="tx1"/>
            </a:solidFill>
          </a:ln>
          <a:effectLst/>
        </p:spPr>
      </p:pic>
      <p:sp>
        <p:nvSpPr>
          <p:cNvPr id="10" name="Rectangle 9"/>
          <p:cNvSpPr/>
          <p:nvPr/>
        </p:nvSpPr>
        <p:spPr>
          <a:xfrm>
            <a:off x="808887" y="1143630"/>
            <a:ext cx="10875113" cy="707886"/>
          </a:xfrm>
          <a:prstGeom prst="rect">
            <a:avLst/>
          </a:prstGeom>
        </p:spPr>
        <p:txBody>
          <a:bodyPr wrap="square">
            <a:spAutoFit/>
          </a:bodyPr>
          <a:lstStyle/>
          <a:p>
            <a:r>
              <a:rPr lang="en-US" sz="2000" b="1" dirty="0">
                <a:latin typeface="+mj-lt"/>
                <a:cs typeface="Arial" panose="020B0604020202020204" pitchFamily="34" charset="0"/>
              </a:rPr>
              <a:t>Climate Risk Matrices (CRMs) </a:t>
            </a:r>
            <a:r>
              <a:rPr lang="en-US" sz="2000" dirty="0">
                <a:latin typeface="+mj-lt"/>
                <a:cs typeface="Arial" panose="020B0604020202020204" pitchFamily="34" charset="0"/>
              </a:rPr>
              <a:t>offer a practical means to incorporate physical climate risk into institutional portfolio management, securities disclosure, credit rating adjustments and Board oversight.</a:t>
            </a:r>
            <a:endParaRPr lang="en-US" sz="1400" dirty="0">
              <a:latin typeface="+mj-lt"/>
            </a:endParaRPr>
          </a:p>
        </p:txBody>
      </p:sp>
      <p:sp>
        <p:nvSpPr>
          <p:cNvPr id="11" name="Rectangle 10"/>
          <p:cNvSpPr/>
          <p:nvPr/>
        </p:nvSpPr>
        <p:spPr>
          <a:xfrm>
            <a:off x="808886" y="6098033"/>
            <a:ext cx="9915654" cy="646331"/>
          </a:xfrm>
          <a:prstGeom prst="rect">
            <a:avLst/>
          </a:prstGeom>
          <a:ln w="3175">
            <a:solidFill>
              <a:schemeClr val="tx1"/>
            </a:solidFill>
          </a:ln>
        </p:spPr>
        <p:txBody>
          <a:bodyPr wrap="square">
            <a:spAutoFit/>
          </a:bodyPr>
          <a:lstStyle/>
          <a:p>
            <a:pPr algn="ctr"/>
            <a:r>
              <a:rPr lang="en-US" b="1" dirty="0">
                <a:latin typeface="Arial" panose="020B0604020202020204" pitchFamily="34" charset="0"/>
                <a:cs typeface="Arial" panose="020B0604020202020204" pitchFamily="34" charset="0"/>
              </a:rPr>
              <a:t>CRMs</a:t>
            </a:r>
            <a:r>
              <a:rPr lang="en-US" dirty="0">
                <a:latin typeface="Arial" panose="020B0604020202020204" pitchFamily="34" charset="0"/>
                <a:cs typeface="Arial" panose="020B0604020202020204" pitchFamily="34" charset="0"/>
              </a:rPr>
              <a:t> developed: Commercial Real Estate, T&amp;D Electricity, Insurance (P&amp;C), Banking (mortgages), Hydro Electricity Generation, Wind Electricity Generation</a:t>
            </a:r>
          </a:p>
        </p:txBody>
      </p:sp>
      <p:pic>
        <p:nvPicPr>
          <p:cNvPr id="6" name="Picture 5">
            <a:extLst>
              <a:ext uri="{FF2B5EF4-FFF2-40B4-BE49-F238E27FC236}">
                <a16:creationId xmlns:a16="http://schemas.microsoft.com/office/drawing/2014/main" id="{C3E1B85C-6FBC-64E8-11C9-4A9FA130516B}"/>
              </a:ext>
            </a:extLst>
          </p:cNvPr>
          <p:cNvPicPr>
            <a:picLocks noChangeAspect="1"/>
          </p:cNvPicPr>
          <p:nvPr/>
        </p:nvPicPr>
        <p:blipFill>
          <a:blip r:embed="rId5"/>
          <a:stretch>
            <a:fillRect/>
          </a:stretch>
        </p:blipFill>
        <p:spPr>
          <a:xfrm>
            <a:off x="7900913" y="2059834"/>
            <a:ext cx="2823627" cy="3829656"/>
          </a:xfrm>
          <a:prstGeom prst="rect">
            <a:avLst/>
          </a:prstGeom>
          <a:ln w="15875">
            <a:solidFill>
              <a:schemeClr val="tx1"/>
            </a:solidFill>
          </a:ln>
        </p:spPr>
      </p:pic>
      <p:sp>
        <p:nvSpPr>
          <p:cNvPr id="3" name="Title 2">
            <a:extLst>
              <a:ext uri="{FF2B5EF4-FFF2-40B4-BE49-F238E27FC236}">
                <a16:creationId xmlns:a16="http://schemas.microsoft.com/office/drawing/2014/main" id="{F36462DB-4A40-2F6B-B23A-88F3542F2D20}"/>
              </a:ext>
            </a:extLst>
          </p:cNvPr>
          <p:cNvSpPr>
            <a:spLocks noGrp="1"/>
          </p:cNvSpPr>
          <p:nvPr>
            <p:ph type="title"/>
          </p:nvPr>
        </p:nvSpPr>
        <p:spPr>
          <a:xfrm>
            <a:off x="808887" y="165415"/>
            <a:ext cx="7676352" cy="990600"/>
          </a:xfrm>
        </p:spPr>
        <p:txBody>
          <a:bodyPr>
            <a:noAutofit/>
          </a:bodyPr>
          <a:lstStyle/>
          <a:p>
            <a:pPr lvl="1" algn="l" rtl="0">
              <a:lnSpc>
                <a:spcPct val="90000"/>
              </a:lnSpc>
              <a:spcBef>
                <a:spcPct val="0"/>
              </a:spcBef>
              <a:buClr>
                <a:srgbClr val="C00000"/>
              </a:buClr>
              <a:buSzPct val="150000"/>
            </a:pPr>
            <a:r>
              <a:rPr lang="en-US" sz="2800" b="1" dirty="0">
                <a:solidFill>
                  <a:schemeClr val="accent1">
                    <a:lumMod val="75000"/>
                  </a:schemeClr>
                </a:solidFill>
                <a:latin typeface="+mj-lt"/>
              </a:rPr>
              <a:t>Industry Specific Physical Climate Risks </a:t>
            </a:r>
            <a:endParaRPr lang="en-US" sz="2800" b="1" kern="1200" noProof="0" dirty="0">
              <a:solidFill>
                <a:schemeClr val="accent1">
                  <a:lumMod val="75000"/>
                </a:schemeClr>
              </a:solidFill>
              <a:latin typeface="+mj-lt"/>
              <a:ea typeface="+mj-ea"/>
              <a:cs typeface="Arial" panose="020B0604020202020204" pitchFamily="34" charset="0"/>
            </a:endParaRPr>
          </a:p>
        </p:txBody>
      </p:sp>
      <p:sp>
        <p:nvSpPr>
          <p:cNvPr id="4" name="Slide Number Placeholder 3">
            <a:extLst>
              <a:ext uri="{FF2B5EF4-FFF2-40B4-BE49-F238E27FC236}">
                <a16:creationId xmlns:a16="http://schemas.microsoft.com/office/drawing/2014/main" id="{697C1C00-A1F6-E44E-D734-F21B7125FA94}"/>
              </a:ext>
            </a:extLst>
          </p:cNvPr>
          <p:cNvSpPr>
            <a:spLocks noGrp="1"/>
          </p:cNvSpPr>
          <p:nvPr>
            <p:ph type="sldNum" sz="quarter" idx="12"/>
          </p:nvPr>
        </p:nvSpPr>
        <p:spPr>
          <a:xfrm>
            <a:off x="9450092" y="6498418"/>
            <a:ext cx="2743200" cy="365125"/>
          </a:xfrm>
        </p:spPr>
        <p:txBody>
          <a:bodyPr/>
          <a:lstStyle/>
          <a:p>
            <a:fld id="{FCA3A08C-77FB-4AB6-8CDE-135332CACE0B}" type="slidenum">
              <a:rPr lang="en-US" smtClean="0"/>
              <a:t>10</a:t>
            </a:fld>
            <a:endParaRPr lang="en-US" dirty="0"/>
          </a:p>
        </p:txBody>
      </p:sp>
    </p:spTree>
    <p:extLst>
      <p:ext uri="{BB962C8B-B14F-4D97-AF65-F5344CB8AC3E}">
        <p14:creationId xmlns:p14="http://schemas.microsoft.com/office/powerpoint/2010/main" val="24162790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56DBCE6-65D4-16F6-86EB-E9760FB4FEF3}"/>
              </a:ext>
            </a:extLst>
          </p:cNvPr>
          <p:cNvPicPr>
            <a:picLocks noChangeAspect="1"/>
          </p:cNvPicPr>
          <p:nvPr/>
        </p:nvPicPr>
        <p:blipFill>
          <a:blip r:embed="rId3"/>
          <a:stretch>
            <a:fillRect/>
          </a:stretch>
        </p:blipFill>
        <p:spPr>
          <a:xfrm>
            <a:off x="1552576" y="144966"/>
            <a:ext cx="9115424" cy="6512312"/>
          </a:xfrm>
          <a:prstGeom prst="rect">
            <a:avLst/>
          </a:prstGeom>
        </p:spPr>
      </p:pic>
      <p:sp>
        <p:nvSpPr>
          <p:cNvPr id="5" name="Oval 4"/>
          <p:cNvSpPr/>
          <p:nvPr/>
        </p:nvSpPr>
        <p:spPr>
          <a:xfrm>
            <a:off x="1552576" y="1204332"/>
            <a:ext cx="1577200" cy="5008210"/>
          </a:xfrm>
          <a:prstGeom prst="ellipse">
            <a:avLst/>
          </a:prstGeom>
          <a:noFill/>
          <a:ln w="47625">
            <a:solidFill>
              <a:srgbClr val="3381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3">
            <a:extLst>
              <a:ext uri="{FF2B5EF4-FFF2-40B4-BE49-F238E27FC236}">
                <a16:creationId xmlns:a16="http://schemas.microsoft.com/office/drawing/2014/main" id="{2C520903-00F5-72DC-0439-23479F7D848C}"/>
              </a:ext>
            </a:extLst>
          </p:cNvPr>
          <p:cNvSpPr>
            <a:spLocks noGrp="1"/>
          </p:cNvSpPr>
          <p:nvPr>
            <p:ph type="sldNum" sz="quarter" idx="12"/>
          </p:nvPr>
        </p:nvSpPr>
        <p:spPr>
          <a:xfrm>
            <a:off x="9450092" y="6498418"/>
            <a:ext cx="2743200" cy="365125"/>
          </a:xfrm>
        </p:spPr>
        <p:txBody>
          <a:bodyPr/>
          <a:lstStyle/>
          <a:p>
            <a:fld id="{FCA3A08C-77FB-4AB6-8CDE-135332CACE0B}" type="slidenum">
              <a:rPr lang="en-US" smtClean="0"/>
              <a:t>11</a:t>
            </a:fld>
            <a:endParaRPr lang="en-US" dirty="0"/>
          </a:p>
        </p:txBody>
      </p:sp>
    </p:spTree>
    <p:extLst>
      <p:ext uri="{BB962C8B-B14F-4D97-AF65-F5344CB8AC3E}">
        <p14:creationId xmlns:p14="http://schemas.microsoft.com/office/powerpoint/2010/main" val="30779325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9011C78-A4FD-DED7-06CA-4864962D0F46}"/>
              </a:ext>
            </a:extLst>
          </p:cNvPr>
          <p:cNvPicPr>
            <a:picLocks noChangeAspect="1"/>
          </p:cNvPicPr>
          <p:nvPr/>
        </p:nvPicPr>
        <p:blipFill>
          <a:blip r:embed="rId3"/>
          <a:stretch>
            <a:fillRect/>
          </a:stretch>
        </p:blipFill>
        <p:spPr>
          <a:xfrm>
            <a:off x="1613210" y="100359"/>
            <a:ext cx="8965580" cy="6657278"/>
          </a:xfrm>
          <a:prstGeom prst="rect">
            <a:avLst/>
          </a:prstGeom>
        </p:spPr>
      </p:pic>
      <p:sp>
        <p:nvSpPr>
          <p:cNvPr id="6" name="Oval 5">
            <a:extLst>
              <a:ext uri="{FF2B5EF4-FFF2-40B4-BE49-F238E27FC236}">
                <a16:creationId xmlns:a16="http://schemas.microsoft.com/office/drawing/2014/main" id="{BDAAA038-B89E-293B-E20F-A00BB48D0B45}"/>
              </a:ext>
            </a:extLst>
          </p:cNvPr>
          <p:cNvSpPr/>
          <p:nvPr/>
        </p:nvSpPr>
        <p:spPr>
          <a:xfrm>
            <a:off x="1613213" y="100362"/>
            <a:ext cx="1550019" cy="6112183"/>
          </a:xfrm>
          <a:prstGeom prst="ellipse">
            <a:avLst/>
          </a:prstGeom>
          <a:noFill/>
          <a:ln w="47625">
            <a:solidFill>
              <a:srgbClr val="3381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3">
            <a:extLst>
              <a:ext uri="{FF2B5EF4-FFF2-40B4-BE49-F238E27FC236}">
                <a16:creationId xmlns:a16="http://schemas.microsoft.com/office/drawing/2014/main" id="{A6FDDA01-EF1F-5533-116E-BBB0BCBC81B1}"/>
              </a:ext>
            </a:extLst>
          </p:cNvPr>
          <p:cNvSpPr>
            <a:spLocks noGrp="1"/>
          </p:cNvSpPr>
          <p:nvPr>
            <p:ph type="sldNum" sz="quarter" idx="12"/>
          </p:nvPr>
        </p:nvSpPr>
        <p:spPr>
          <a:xfrm>
            <a:off x="9450092" y="6498418"/>
            <a:ext cx="2743200" cy="365125"/>
          </a:xfrm>
        </p:spPr>
        <p:txBody>
          <a:bodyPr/>
          <a:lstStyle/>
          <a:p>
            <a:fld id="{FCA3A08C-77FB-4AB6-8CDE-135332CACE0B}" type="slidenum">
              <a:rPr lang="en-US" smtClean="0"/>
              <a:t>12</a:t>
            </a:fld>
            <a:endParaRPr lang="en-US" dirty="0"/>
          </a:p>
        </p:txBody>
      </p:sp>
    </p:spTree>
    <p:extLst>
      <p:ext uri="{BB962C8B-B14F-4D97-AF65-F5344CB8AC3E}">
        <p14:creationId xmlns:p14="http://schemas.microsoft.com/office/powerpoint/2010/main" val="223704881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3"/>
</p:tagLst>
</file>

<file path=ppt/tags/tag2.xml><?xml version="1.0" encoding="utf-8"?>
<p:tagLst xmlns:a="http://schemas.openxmlformats.org/drawingml/2006/main" xmlns:r="http://schemas.openxmlformats.org/officeDocument/2006/relationships" xmlns:p="http://schemas.openxmlformats.org/presentationml/2006/main">
  <p:tag name="NUM" val="13"/>
</p:tagLst>
</file>

<file path=ppt/tags/tag3.xml><?xml version="1.0" encoding="utf-8"?>
<p:tagLst xmlns:a="http://schemas.openxmlformats.org/drawingml/2006/main" xmlns:r="http://schemas.openxmlformats.org/officeDocument/2006/relationships" xmlns:p="http://schemas.openxmlformats.org/presentationml/2006/main">
  <p:tag name="NUM" val="13"/>
</p:tagLst>
</file>

<file path=ppt/tags/tag4.xml><?xml version="1.0" encoding="utf-8"?>
<p:tagLst xmlns:a="http://schemas.openxmlformats.org/drawingml/2006/main" xmlns:r="http://schemas.openxmlformats.org/officeDocument/2006/relationships" xmlns:p="http://schemas.openxmlformats.org/presentationml/2006/main">
  <p:tag name="NUM" val="13"/>
</p:tagLst>
</file>

<file path=ppt/tags/tag5.xml><?xml version="1.0" encoding="utf-8"?>
<p:tagLst xmlns:a="http://schemas.openxmlformats.org/drawingml/2006/main" xmlns:r="http://schemas.openxmlformats.org/officeDocument/2006/relationships" xmlns:p="http://schemas.openxmlformats.org/presentationml/2006/main">
  <p:tag name="NUM" val="13"/>
</p:tagLst>
</file>

<file path=ppt/tags/tag6.xml><?xml version="1.0" encoding="utf-8"?>
<p:tagLst xmlns:a="http://schemas.openxmlformats.org/drawingml/2006/main" xmlns:r="http://schemas.openxmlformats.org/officeDocument/2006/relationships" xmlns:p="http://schemas.openxmlformats.org/presentationml/2006/main">
  <p:tag name="NUM" val="13"/>
</p:tagLst>
</file>

<file path=ppt/theme/theme1.xml><?xml version="1.0" encoding="utf-8"?>
<a:theme xmlns:a="http://schemas.openxmlformats.org/drawingml/2006/main" name="Office Theme">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3DFA32E492D2D46A91BD30E2F3D4293" ma:contentTypeVersion="21" ma:contentTypeDescription="Create a new document." ma:contentTypeScope="" ma:versionID="edec34b19088a267de6eeacf6677a06b">
  <xsd:schema xmlns:xsd="http://www.w3.org/2001/XMLSchema" xmlns:xs="http://www.w3.org/2001/XMLSchema" xmlns:p="http://schemas.microsoft.com/office/2006/metadata/properties" xmlns:ns1="http://schemas.microsoft.com/sharepoint/v3" xmlns:ns2="a740c915-5f18-4c68-bf2e-6f43b2c8da36" xmlns:ns3="fa2e51a7-8bea-4e0a-abf9-55873f344559" targetNamespace="http://schemas.microsoft.com/office/2006/metadata/properties" ma:root="true" ma:fieldsID="0d4e91b4a56277575364ba0d5fabc213" ns1:_="" ns2:_="" ns3:_="">
    <xsd:import namespace="http://schemas.microsoft.com/sharepoint/v3"/>
    <xsd:import namespace="a740c915-5f18-4c68-bf2e-6f43b2c8da36"/>
    <xsd:import namespace="fa2e51a7-8bea-4e0a-abf9-55873f34455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ServiceOCR" minOccurs="0"/>
                <xsd:element ref="ns2:MediaLengthInSeconds" minOccurs="0"/>
                <xsd:element ref="ns1:_ip_UnifiedCompliancePolicyProperties" minOccurs="0"/>
                <xsd:element ref="ns1:_ip_UnifiedCompliancePolicyUIAction"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Unified Compliance Policy Properties" ma:hidden="true" ma:internalName="_ip_UnifiedCompliancePolicyProperties">
      <xsd:simpleType>
        <xsd:restriction base="dms:Note"/>
      </xsd:simpleType>
    </xsd:element>
    <xsd:element name="_ip_UnifiedCompliancePolicyUIAction" ma:index="2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740c915-5f18-4c68-bf2e-6f43b2c8da3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cbf906fe-3e8e-4b22-a6fd-bde302b9218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a2e51a7-8bea-4e0a-abf9-55873f344559"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b1b5a5f7-a7b5-4606-b194-2dc75f189f88}" ma:internalName="TaxCatchAll" ma:showField="CatchAllData" ma:web="fa2e51a7-8bea-4e0a-abf9-55873f34455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lcf76f155ced4ddcb4097134ff3c332f xmlns="a740c915-5f18-4c68-bf2e-6f43b2c8da36">
      <Terms xmlns="http://schemas.microsoft.com/office/infopath/2007/PartnerControls"/>
    </lcf76f155ced4ddcb4097134ff3c332f>
    <_ip_UnifiedCompliancePolicyProperties xmlns="http://schemas.microsoft.com/sharepoint/v3" xsi:nil="true"/>
    <TaxCatchAll xmlns="fa2e51a7-8bea-4e0a-abf9-55873f344559" xsi:nil="true"/>
  </documentManagement>
</p:properties>
</file>

<file path=customXml/itemProps1.xml><?xml version="1.0" encoding="utf-8"?>
<ds:datastoreItem xmlns:ds="http://schemas.openxmlformats.org/officeDocument/2006/customXml" ds:itemID="{52981CFF-2EFA-4C0F-8FBA-67FD233F9E7B}">
  <ds:schemaRefs>
    <ds:schemaRef ds:uri="http://schemas.microsoft.com/sharepoint/v3/contenttype/forms"/>
  </ds:schemaRefs>
</ds:datastoreItem>
</file>

<file path=customXml/itemProps2.xml><?xml version="1.0" encoding="utf-8"?>
<ds:datastoreItem xmlns:ds="http://schemas.openxmlformats.org/officeDocument/2006/customXml" ds:itemID="{0E30DD77-1EF8-42D2-8329-AA9B5DEDA58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a740c915-5f18-4c68-bf2e-6f43b2c8da36"/>
    <ds:schemaRef ds:uri="fa2e51a7-8bea-4e0a-abf9-55873f34455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65E286D-E849-4D29-8A7D-AD336DAC5C9D}">
  <ds:schemaRefs>
    <ds:schemaRef ds:uri="http://schemas.microsoft.com/office/2006/metadata/properties"/>
    <ds:schemaRef ds:uri="http://schemas.microsoft.com/office/infopath/2007/PartnerControls"/>
    <ds:schemaRef ds:uri="http://schemas.microsoft.com/sharepoint/v3"/>
    <ds:schemaRef ds:uri="a740c915-5f18-4c68-bf2e-6f43b2c8da36"/>
    <ds:schemaRef ds:uri="fa2e51a7-8bea-4e0a-abf9-55873f344559"/>
  </ds:schemaRefs>
</ds:datastoreItem>
</file>

<file path=docMetadata/LabelInfo.xml><?xml version="1.0" encoding="utf-8"?>
<clbl:labelList xmlns:clbl="http://schemas.microsoft.com/office/2020/mipLabelMetadata">
  <clbl:label id="{a9ee03e0-b78c-4998-8bf4-79b266b85105}" enabled="1" method="Standard" siteId="{723a5a87-f39a-4a22-9247-3fc240c01396}" removed="0"/>
</clbl:labelList>
</file>

<file path=docProps/app.xml><?xml version="1.0" encoding="utf-8"?>
<Properties xmlns="http://schemas.openxmlformats.org/officeDocument/2006/extended-properties" xmlns:vt="http://schemas.openxmlformats.org/officeDocument/2006/docPropsVTypes">
  <Template>Office Theme</Template>
  <TotalTime>3364</TotalTime>
  <Words>1318</Words>
  <Application>Microsoft Office PowerPoint</Application>
  <PresentationFormat>Widescreen</PresentationFormat>
  <Paragraphs>105</Paragraphs>
  <Slides>12</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Aptos</vt:lpstr>
      <vt:lpstr>Aptos Display</vt:lpstr>
      <vt:lpstr>Arial</vt:lpstr>
      <vt:lpstr>Calibri</vt:lpstr>
      <vt:lpstr>Calibri Light</vt:lpstr>
      <vt:lpstr>Times New Roman</vt:lpstr>
      <vt:lpstr>Office Theme</vt:lpstr>
      <vt:lpstr>Reframing Risk for Economic Development</vt:lpstr>
      <vt:lpstr> Climate Change is Irreversible:  Severity of Weather Will Increase  </vt:lpstr>
      <vt:lpstr>PowerPoint Presentation</vt:lpstr>
      <vt:lpstr>Impact of Flooding on Residential Housing</vt:lpstr>
      <vt:lpstr>Mental Health Impacts of Residential Flooding  (Life &amp; Health Challenge)</vt:lpstr>
      <vt:lpstr>Guidance to Limit Impacts of Floods, Wildfire and Extreme Heat</vt:lpstr>
      <vt:lpstr>Promote Home Flood Protection</vt:lpstr>
      <vt:lpstr>PowerPoint Presentation</vt:lpstr>
      <vt:lpstr>Flood Education and Protection Programs</vt:lpstr>
      <vt:lpstr>Industry Specific Physical Climate Risks </vt:lpstr>
      <vt:lpstr>PowerPoint Presentation</vt:lpstr>
      <vt:lpstr>PowerPoint Presentation</vt:lpstr>
    </vt:vector>
  </TitlesOfParts>
  <Company>University of Waterloo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Kathryn Bakos</dc:creator>
  <cp:lastModifiedBy>Kathryn Bakos</cp:lastModifiedBy>
  <cp:revision>130</cp:revision>
  <dcterms:created xsi:type="dcterms:W3CDTF">2025-09-29T20:05:07Z</dcterms:created>
  <dcterms:modified xsi:type="dcterms:W3CDTF">2026-09-25T16:59:13Z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0x010100A3DFA32E492D2D46A91BD30E2F3D4293</vt:lpwstr>
  </property>
  <property fmtid="{D5CDD505-2E9C-101B-9397-08002B2CF9AE}" pid="3" name="MediaServiceImageTags">
    <vt:lpwstr/>
  </property>
</Properties>
</file>